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4"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30"/>
    <p:restoredTop sz="96327"/>
  </p:normalViewPr>
  <p:slideViewPr>
    <p:cSldViewPr snapToGrid="0" snapToObjects="1">
      <p:cViewPr varScale="1">
        <p:scale>
          <a:sx n="96" d="100"/>
          <a:sy n="96" d="100"/>
        </p:scale>
        <p:origin x="168" y="29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D1FE7F-62F4-4E52-8C3A-0D82A75AD23F}"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BDC1C9F-FD08-46B7-B02C-BE6E7B356FC7}">
      <dgm:prSet/>
      <dgm:spPr/>
      <dgm:t>
        <a:bodyPr/>
        <a:lstStyle/>
        <a:p>
          <a:r>
            <a:rPr lang="en-US" dirty="0"/>
            <a:t>Nick Allen</a:t>
          </a:r>
        </a:p>
      </dgm:t>
    </dgm:pt>
    <dgm:pt modelId="{598174DF-1C97-4700-8FC3-6B0649FE5A5F}" type="parTrans" cxnId="{E9AE68E8-F673-4192-97E1-9246453EE8CB}">
      <dgm:prSet/>
      <dgm:spPr/>
      <dgm:t>
        <a:bodyPr/>
        <a:lstStyle/>
        <a:p>
          <a:endParaRPr lang="en-US"/>
        </a:p>
      </dgm:t>
    </dgm:pt>
    <dgm:pt modelId="{1CDD01DA-DB47-4B0B-A437-0601D6403A7F}" type="sibTrans" cxnId="{E9AE68E8-F673-4192-97E1-9246453EE8CB}">
      <dgm:prSet/>
      <dgm:spPr/>
      <dgm:t>
        <a:bodyPr/>
        <a:lstStyle/>
        <a:p>
          <a:endParaRPr lang="en-US"/>
        </a:p>
      </dgm:t>
    </dgm:pt>
    <dgm:pt modelId="{9C2A30D3-05ED-4FF9-94E2-A77E98A89797}">
      <dgm:prSet/>
      <dgm:spPr/>
      <dgm:t>
        <a:bodyPr/>
        <a:lstStyle/>
        <a:p>
          <a:r>
            <a:rPr lang="en-US" dirty="0"/>
            <a:t>Robert Chang</a:t>
          </a:r>
        </a:p>
      </dgm:t>
    </dgm:pt>
    <dgm:pt modelId="{E40D5F73-C8D1-433B-805C-31EF8F4219BC}" type="parTrans" cxnId="{435E0A5C-D6AE-49E8-A5FD-70C325CB4D0F}">
      <dgm:prSet/>
      <dgm:spPr/>
      <dgm:t>
        <a:bodyPr/>
        <a:lstStyle/>
        <a:p>
          <a:endParaRPr lang="en-US"/>
        </a:p>
      </dgm:t>
    </dgm:pt>
    <dgm:pt modelId="{987D51E2-5B45-4E97-8D1E-9F921EC21619}" type="sibTrans" cxnId="{435E0A5C-D6AE-49E8-A5FD-70C325CB4D0F}">
      <dgm:prSet/>
      <dgm:spPr/>
      <dgm:t>
        <a:bodyPr/>
        <a:lstStyle/>
        <a:p>
          <a:endParaRPr lang="en-US"/>
        </a:p>
      </dgm:t>
    </dgm:pt>
    <dgm:pt modelId="{C636DD42-3796-44B8-B166-6EE6D2F0644A}">
      <dgm:prSet/>
      <dgm:spPr/>
      <dgm:t>
        <a:bodyPr/>
        <a:lstStyle/>
        <a:p>
          <a:r>
            <a:rPr lang="en-US" dirty="0"/>
            <a:t>Adam Cornell</a:t>
          </a:r>
        </a:p>
      </dgm:t>
    </dgm:pt>
    <dgm:pt modelId="{3DB7C27A-F653-459D-93FF-56F2C27FEE85}" type="parTrans" cxnId="{F8F8CE59-6E26-4286-8DF4-5B571E634B39}">
      <dgm:prSet/>
      <dgm:spPr/>
      <dgm:t>
        <a:bodyPr/>
        <a:lstStyle/>
        <a:p>
          <a:endParaRPr lang="en-US"/>
        </a:p>
      </dgm:t>
    </dgm:pt>
    <dgm:pt modelId="{56C5DC3B-60C4-412C-AC75-CD02049BAB8B}" type="sibTrans" cxnId="{F8F8CE59-6E26-4286-8DF4-5B571E634B39}">
      <dgm:prSet/>
      <dgm:spPr/>
      <dgm:t>
        <a:bodyPr/>
        <a:lstStyle/>
        <a:p>
          <a:endParaRPr lang="en-US"/>
        </a:p>
      </dgm:t>
    </dgm:pt>
    <dgm:pt modelId="{6771E76E-B5CA-49D5-9AAE-39085DE8229B}">
      <dgm:prSet/>
      <dgm:spPr/>
      <dgm:t>
        <a:bodyPr/>
        <a:lstStyle/>
        <a:p>
          <a:r>
            <a:rPr lang="en-US"/>
            <a:t>Michele Fukawa</a:t>
          </a:r>
        </a:p>
      </dgm:t>
    </dgm:pt>
    <dgm:pt modelId="{C5B63D20-2C47-4601-AC4B-AFAA2CB3CBD7}" type="parTrans" cxnId="{9611A21E-C6D0-43B9-830F-26A07551E50D}">
      <dgm:prSet/>
      <dgm:spPr/>
      <dgm:t>
        <a:bodyPr/>
        <a:lstStyle/>
        <a:p>
          <a:endParaRPr lang="en-US"/>
        </a:p>
      </dgm:t>
    </dgm:pt>
    <dgm:pt modelId="{E537E880-4B6E-464D-ABF3-24A77208DFE9}" type="sibTrans" cxnId="{9611A21E-C6D0-43B9-830F-26A07551E50D}">
      <dgm:prSet/>
      <dgm:spPr/>
      <dgm:t>
        <a:bodyPr/>
        <a:lstStyle/>
        <a:p>
          <a:endParaRPr lang="en-US"/>
        </a:p>
      </dgm:t>
    </dgm:pt>
    <dgm:pt modelId="{2C0D61B9-0EB3-4CD2-B9B5-8B34D79D10F4}">
      <dgm:prSet/>
      <dgm:spPr/>
      <dgm:t>
        <a:bodyPr/>
        <a:lstStyle/>
        <a:p>
          <a:r>
            <a:rPr lang="en-US" dirty="0"/>
            <a:t>Jason </a:t>
          </a:r>
          <a:r>
            <a:rPr lang="en-US" dirty="0" err="1"/>
            <a:t>Gillmer</a:t>
          </a:r>
          <a:endParaRPr lang="en-US" dirty="0"/>
        </a:p>
      </dgm:t>
    </dgm:pt>
    <dgm:pt modelId="{3476CBFA-4596-4220-83F1-0AE82C7EDD75}" type="parTrans" cxnId="{424EA8F9-1948-46C9-B65F-FA40CCC014AB}">
      <dgm:prSet/>
      <dgm:spPr/>
      <dgm:t>
        <a:bodyPr/>
        <a:lstStyle/>
        <a:p>
          <a:endParaRPr lang="en-US"/>
        </a:p>
      </dgm:t>
    </dgm:pt>
    <dgm:pt modelId="{D4B19503-99FA-46F9-9163-9F421C16962D}" type="sibTrans" cxnId="{424EA8F9-1948-46C9-B65F-FA40CCC014AB}">
      <dgm:prSet/>
      <dgm:spPr/>
      <dgm:t>
        <a:bodyPr/>
        <a:lstStyle/>
        <a:p>
          <a:endParaRPr lang="en-US"/>
        </a:p>
      </dgm:t>
    </dgm:pt>
    <dgm:pt modelId="{D40935BB-8F69-46B4-8B5D-400D4C01BF33}">
      <dgm:prSet/>
      <dgm:spPr/>
      <dgm:t>
        <a:bodyPr/>
        <a:lstStyle/>
        <a:p>
          <a:r>
            <a:rPr lang="en-US" dirty="0" err="1"/>
            <a:t>Alexes</a:t>
          </a:r>
          <a:r>
            <a:rPr lang="en-US" dirty="0"/>
            <a:t> Harris</a:t>
          </a:r>
        </a:p>
      </dgm:t>
    </dgm:pt>
    <dgm:pt modelId="{3E41C7B8-B226-4A39-8078-5F82F23FB4D3}" type="parTrans" cxnId="{7586B437-57B7-488F-A09D-E92C63DEC87F}">
      <dgm:prSet/>
      <dgm:spPr/>
      <dgm:t>
        <a:bodyPr/>
        <a:lstStyle/>
        <a:p>
          <a:endParaRPr lang="en-US"/>
        </a:p>
      </dgm:t>
    </dgm:pt>
    <dgm:pt modelId="{8C5F7461-A92B-41D1-9066-F2B087320B5B}" type="sibTrans" cxnId="{7586B437-57B7-488F-A09D-E92C63DEC87F}">
      <dgm:prSet/>
      <dgm:spPr/>
      <dgm:t>
        <a:bodyPr/>
        <a:lstStyle/>
        <a:p>
          <a:endParaRPr lang="en-US"/>
        </a:p>
      </dgm:t>
    </dgm:pt>
    <dgm:pt modelId="{617B6B8E-1A1C-4862-B101-15E3D8CF1E2F}">
      <dgm:prSet/>
      <dgm:spPr/>
      <dgm:t>
        <a:bodyPr/>
        <a:lstStyle/>
        <a:p>
          <a:r>
            <a:rPr lang="en-US"/>
            <a:t>Melissa Lee</a:t>
          </a:r>
        </a:p>
      </dgm:t>
    </dgm:pt>
    <dgm:pt modelId="{F819D893-2CAA-425F-B6C2-13680A48A3A2}" type="parTrans" cxnId="{C4155367-1DCE-4E52-8366-1D8908D096BD}">
      <dgm:prSet/>
      <dgm:spPr/>
      <dgm:t>
        <a:bodyPr/>
        <a:lstStyle/>
        <a:p>
          <a:endParaRPr lang="en-US"/>
        </a:p>
      </dgm:t>
    </dgm:pt>
    <dgm:pt modelId="{D4974034-3D48-429C-A0E1-4A2296EC94A5}" type="sibTrans" cxnId="{C4155367-1DCE-4E52-8366-1D8908D096BD}">
      <dgm:prSet/>
      <dgm:spPr/>
      <dgm:t>
        <a:bodyPr/>
        <a:lstStyle/>
        <a:p>
          <a:endParaRPr lang="en-US"/>
        </a:p>
      </dgm:t>
    </dgm:pt>
    <dgm:pt modelId="{70A0CD84-B57F-4E73-9105-9A600FC73EA0}">
      <dgm:prSet/>
      <dgm:spPr/>
      <dgm:t>
        <a:bodyPr/>
        <a:lstStyle/>
        <a:p>
          <a:r>
            <a:rPr lang="en-US" dirty="0"/>
            <a:t>Christina </a:t>
          </a:r>
          <a:r>
            <a:rPr lang="en-US" dirty="0" err="1"/>
            <a:t>Miyamasu</a:t>
          </a:r>
          <a:endParaRPr lang="en-US" dirty="0"/>
        </a:p>
      </dgm:t>
    </dgm:pt>
    <dgm:pt modelId="{46C40167-3929-492C-9543-70513B7604FE}" type="parTrans" cxnId="{495D5B73-DAAA-4431-9E78-227AEAF9EE7B}">
      <dgm:prSet/>
      <dgm:spPr/>
      <dgm:t>
        <a:bodyPr/>
        <a:lstStyle/>
        <a:p>
          <a:endParaRPr lang="en-US"/>
        </a:p>
      </dgm:t>
    </dgm:pt>
    <dgm:pt modelId="{EF1BDFEF-B746-4638-BCC7-2A61EA201614}" type="sibTrans" cxnId="{495D5B73-DAAA-4431-9E78-227AEAF9EE7B}">
      <dgm:prSet/>
      <dgm:spPr/>
      <dgm:t>
        <a:bodyPr/>
        <a:lstStyle/>
        <a:p>
          <a:endParaRPr lang="en-US"/>
        </a:p>
      </dgm:t>
    </dgm:pt>
    <dgm:pt modelId="{32C78799-E3FB-4240-A8AF-97A291C911AA}">
      <dgm:prSet/>
      <dgm:spPr/>
      <dgm:t>
        <a:bodyPr/>
        <a:lstStyle/>
        <a:p>
          <a:r>
            <a:rPr lang="en-US" dirty="0"/>
            <a:t>Lisa Daugaard</a:t>
          </a:r>
        </a:p>
      </dgm:t>
    </dgm:pt>
    <dgm:pt modelId="{10E8831F-09D5-D243-99D2-87D44322881D}" type="parTrans" cxnId="{5DD7DD37-30EE-D041-AC4A-2B45106C2FCC}">
      <dgm:prSet/>
      <dgm:spPr/>
      <dgm:t>
        <a:bodyPr/>
        <a:lstStyle/>
        <a:p>
          <a:endParaRPr lang="en-US"/>
        </a:p>
      </dgm:t>
    </dgm:pt>
    <dgm:pt modelId="{3D22E9C8-2FC3-FF45-8773-9EDEB75CAED2}" type="sibTrans" cxnId="{5DD7DD37-30EE-D041-AC4A-2B45106C2FCC}">
      <dgm:prSet/>
      <dgm:spPr/>
      <dgm:t>
        <a:bodyPr/>
        <a:lstStyle/>
        <a:p>
          <a:endParaRPr lang="en-US"/>
        </a:p>
      </dgm:t>
    </dgm:pt>
    <dgm:pt modelId="{809595B7-BFBD-4342-BC9D-7A03D85D4C81}">
      <dgm:prSet/>
      <dgm:spPr/>
      <dgm:t>
        <a:bodyPr/>
        <a:lstStyle/>
        <a:p>
          <a:r>
            <a:rPr lang="en-US"/>
            <a:t>Jaime Hawk</a:t>
          </a:r>
          <a:endParaRPr lang="en-US" dirty="0"/>
        </a:p>
      </dgm:t>
    </dgm:pt>
    <dgm:pt modelId="{6EF25713-D7D3-EA4F-B78B-983263B8CBF6}" type="parTrans" cxnId="{9A540CB1-B294-6D4F-B949-13968AE33DFF}">
      <dgm:prSet/>
      <dgm:spPr/>
      <dgm:t>
        <a:bodyPr/>
        <a:lstStyle/>
        <a:p>
          <a:endParaRPr lang="en-US"/>
        </a:p>
      </dgm:t>
    </dgm:pt>
    <dgm:pt modelId="{2AD822DB-FAE7-1945-8856-82EAA70AD6D1}" type="sibTrans" cxnId="{9A540CB1-B294-6D4F-B949-13968AE33DFF}">
      <dgm:prSet/>
      <dgm:spPr/>
      <dgm:t>
        <a:bodyPr/>
        <a:lstStyle/>
        <a:p>
          <a:endParaRPr lang="en-US"/>
        </a:p>
      </dgm:t>
    </dgm:pt>
    <dgm:pt modelId="{5B7E958F-32A7-514B-990A-73E99BF536A2}">
      <dgm:prSet/>
      <dgm:spPr/>
      <dgm:t>
        <a:bodyPr/>
        <a:lstStyle/>
        <a:p>
          <a:r>
            <a:rPr lang="en-US" dirty="0"/>
            <a:t>Andrés Munoz</a:t>
          </a:r>
        </a:p>
      </dgm:t>
    </dgm:pt>
    <dgm:pt modelId="{22FB88CB-C673-6840-95B9-93FF08733B66}" type="parTrans" cxnId="{7F9311FF-D84D-7F43-B1EC-86C45C3CECA9}">
      <dgm:prSet/>
      <dgm:spPr/>
      <dgm:t>
        <a:bodyPr/>
        <a:lstStyle/>
        <a:p>
          <a:endParaRPr lang="en-US"/>
        </a:p>
      </dgm:t>
    </dgm:pt>
    <dgm:pt modelId="{03A02AE0-7670-2B46-BF0C-FD45DB069C57}" type="sibTrans" cxnId="{7F9311FF-D84D-7F43-B1EC-86C45C3CECA9}">
      <dgm:prSet/>
      <dgm:spPr/>
      <dgm:t>
        <a:bodyPr/>
        <a:lstStyle/>
        <a:p>
          <a:endParaRPr lang="en-US"/>
        </a:p>
      </dgm:t>
    </dgm:pt>
    <dgm:pt modelId="{332CDC9A-EE9C-2147-88CA-9CAAEFF18FE2}" type="pres">
      <dgm:prSet presAssocID="{DAD1FE7F-62F4-4E52-8C3A-0D82A75AD23F}" presName="vert0" presStyleCnt="0">
        <dgm:presLayoutVars>
          <dgm:dir/>
          <dgm:animOne val="branch"/>
          <dgm:animLvl val="lvl"/>
        </dgm:presLayoutVars>
      </dgm:prSet>
      <dgm:spPr/>
    </dgm:pt>
    <dgm:pt modelId="{F3686C5C-2071-3040-AF60-7E8648BCF7A8}" type="pres">
      <dgm:prSet presAssocID="{FBDC1C9F-FD08-46B7-B02C-BE6E7B356FC7}" presName="thickLine" presStyleLbl="alignNode1" presStyleIdx="0" presStyleCnt="11"/>
      <dgm:spPr/>
    </dgm:pt>
    <dgm:pt modelId="{733D7F79-1E7E-7648-82DF-3EB9F2DD920D}" type="pres">
      <dgm:prSet presAssocID="{FBDC1C9F-FD08-46B7-B02C-BE6E7B356FC7}" presName="horz1" presStyleCnt="0"/>
      <dgm:spPr/>
    </dgm:pt>
    <dgm:pt modelId="{47A6C0FD-D7D5-C74C-B253-B4389922B533}" type="pres">
      <dgm:prSet presAssocID="{FBDC1C9F-FD08-46B7-B02C-BE6E7B356FC7}" presName="tx1" presStyleLbl="revTx" presStyleIdx="0" presStyleCnt="11"/>
      <dgm:spPr/>
    </dgm:pt>
    <dgm:pt modelId="{53172DF6-DB2C-8F4A-B1C8-7EF51DC18998}" type="pres">
      <dgm:prSet presAssocID="{FBDC1C9F-FD08-46B7-B02C-BE6E7B356FC7}" presName="vert1" presStyleCnt="0"/>
      <dgm:spPr/>
    </dgm:pt>
    <dgm:pt modelId="{B9C4BE0F-6647-DE40-8C89-722C252B0AED}" type="pres">
      <dgm:prSet presAssocID="{9C2A30D3-05ED-4FF9-94E2-A77E98A89797}" presName="thickLine" presStyleLbl="alignNode1" presStyleIdx="1" presStyleCnt="11"/>
      <dgm:spPr/>
    </dgm:pt>
    <dgm:pt modelId="{CA4EAA48-6A08-7541-9A4E-0B8E79E0AE3F}" type="pres">
      <dgm:prSet presAssocID="{9C2A30D3-05ED-4FF9-94E2-A77E98A89797}" presName="horz1" presStyleCnt="0"/>
      <dgm:spPr/>
    </dgm:pt>
    <dgm:pt modelId="{D0071D04-67F3-BC4A-ADB1-88CB3016D1B0}" type="pres">
      <dgm:prSet presAssocID="{9C2A30D3-05ED-4FF9-94E2-A77E98A89797}" presName="tx1" presStyleLbl="revTx" presStyleIdx="1" presStyleCnt="11"/>
      <dgm:spPr/>
    </dgm:pt>
    <dgm:pt modelId="{756C2C0E-1C72-164E-98F1-577A56BC21EC}" type="pres">
      <dgm:prSet presAssocID="{9C2A30D3-05ED-4FF9-94E2-A77E98A89797}" presName="vert1" presStyleCnt="0"/>
      <dgm:spPr/>
    </dgm:pt>
    <dgm:pt modelId="{6C40576A-8C2A-7C46-9B1C-0D7A8303DC45}" type="pres">
      <dgm:prSet presAssocID="{C636DD42-3796-44B8-B166-6EE6D2F0644A}" presName="thickLine" presStyleLbl="alignNode1" presStyleIdx="2" presStyleCnt="11"/>
      <dgm:spPr/>
    </dgm:pt>
    <dgm:pt modelId="{6B295D30-121D-144D-BDD7-4B0170A971A1}" type="pres">
      <dgm:prSet presAssocID="{C636DD42-3796-44B8-B166-6EE6D2F0644A}" presName="horz1" presStyleCnt="0"/>
      <dgm:spPr/>
    </dgm:pt>
    <dgm:pt modelId="{4FF2F9D7-8A9D-A242-B757-55F629239962}" type="pres">
      <dgm:prSet presAssocID="{C636DD42-3796-44B8-B166-6EE6D2F0644A}" presName="tx1" presStyleLbl="revTx" presStyleIdx="2" presStyleCnt="11"/>
      <dgm:spPr/>
    </dgm:pt>
    <dgm:pt modelId="{2C295FB8-A68D-9D41-8CC2-7542C509A304}" type="pres">
      <dgm:prSet presAssocID="{C636DD42-3796-44B8-B166-6EE6D2F0644A}" presName="vert1" presStyleCnt="0"/>
      <dgm:spPr/>
    </dgm:pt>
    <dgm:pt modelId="{D41CB4C2-0FD0-044B-8681-497451489D15}" type="pres">
      <dgm:prSet presAssocID="{32C78799-E3FB-4240-A8AF-97A291C911AA}" presName="thickLine" presStyleLbl="alignNode1" presStyleIdx="3" presStyleCnt="11"/>
      <dgm:spPr/>
    </dgm:pt>
    <dgm:pt modelId="{CE420DA0-63AC-7049-87BD-AE8343B8AEEC}" type="pres">
      <dgm:prSet presAssocID="{32C78799-E3FB-4240-A8AF-97A291C911AA}" presName="horz1" presStyleCnt="0"/>
      <dgm:spPr/>
    </dgm:pt>
    <dgm:pt modelId="{2C4ADEAA-8339-C34A-B362-8689E9D6EB96}" type="pres">
      <dgm:prSet presAssocID="{32C78799-E3FB-4240-A8AF-97A291C911AA}" presName="tx1" presStyleLbl="revTx" presStyleIdx="3" presStyleCnt="11"/>
      <dgm:spPr/>
    </dgm:pt>
    <dgm:pt modelId="{3E43AA1E-8F30-8A41-88FA-AC9780BFB419}" type="pres">
      <dgm:prSet presAssocID="{32C78799-E3FB-4240-A8AF-97A291C911AA}" presName="vert1" presStyleCnt="0"/>
      <dgm:spPr/>
    </dgm:pt>
    <dgm:pt modelId="{A7B5A595-C1AA-F947-BB21-07B5F06F05F8}" type="pres">
      <dgm:prSet presAssocID="{6771E76E-B5CA-49D5-9AAE-39085DE8229B}" presName="thickLine" presStyleLbl="alignNode1" presStyleIdx="4" presStyleCnt="11"/>
      <dgm:spPr/>
    </dgm:pt>
    <dgm:pt modelId="{B350E995-EE61-B44B-B89F-6097DDE2C692}" type="pres">
      <dgm:prSet presAssocID="{6771E76E-B5CA-49D5-9AAE-39085DE8229B}" presName="horz1" presStyleCnt="0"/>
      <dgm:spPr/>
    </dgm:pt>
    <dgm:pt modelId="{A3BC3D4C-5452-4649-8FE7-1DBF53DD4994}" type="pres">
      <dgm:prSet presAssocID="{6771E76E-B5CA-49D5-9AAE-39085DE8229B}" presName="tx1" presStyleLbl="revTx" presStyleIdx="4" presStyleCnt="11"/>
      <dgm:spPr/>
    </dgm:pt>
    <dgm:pt modelId="{082A1525-2001-BA49-9AD3-F110649B4643}" type="pres">
      <dgm:prSet presAssocID="{6771E76E-B5CA-49D5-9AAE-39085DE8229B}" presName="vert1" presStyleCnt="0"/>
      <dgm:spPr/>
    </dgm:pt>
    <dgm:pt modelId="{8F3BFE86-C6C3-5D48-8119-DD85F6D54C58}" type="pres">
      <dgm:prSet presAssocID="{2C0D61B9-0EB3-4CD2-B9B5-8B34D79D10F4}" presName="thickLine" presStyleLbl="alignNode1" presStyleIdx="5" presStyleCnt="11"/>
      <dgm:spPr/>
    </dgm:pt>
    <dgm:pt modelId="{FED17C72-C364-444C-A4FF-1B506BBB6AD4}" type="pres">
      <dgm:prSet presAssocID="{2C0D61B9-0EB3-4CD2-B9B5-8B34D79D10F4}" presName="horz1" presStyleCnt="0"/>
      <dgm:spPr/>
    </dgm:pt>
    <dgm:pt modelId="{349F3A32-24E2-CF43-ACCC-7C1050F5034B}" type="pres">
      <dgm:prSet presAssocID="{2C0D61B9-0EB3-4CD2-B9B5-8B34D79D10F4}" presName="tx1" presStyleLbl="revTx" presStyleIdx="5" presStyleCnt="11"/>
      <dgm:spPr/>
    </dgm:pt>
    <dgm:pt modelId="{DE97FB9F-DACA-B24D-A895-BA8A89FE1F40}" type="pres">
      <dgm:prSet presAssocID="{2C0D61B9-0EB3-4CD2-B9B5-8B34D79D10F4}" presName="vert1" presStyleCnt="0"/>
      <dgm:spPr/>
    </dgm:pt>
    <dgm:pt modelId="{F15A7153-2B2D-494A-937D-F1BB3323004D}" type="pres">
      <dgm:prSet presAssocID="{D40935BB-8F69-46B4-8B5D-400D4C01BF33}" presName="thickLine" presStyleLbl="alignNode1" presStyleIdx="6" presStyleCnt="11"/>
      <dgm:spPr/>
    </dgm:pt>
    <dgm:pt modelId="{C9445DFC-ED57-F349-9F85-08C30C97734D}" type="pres">
      <dgm:prSet presAssocID="{D40935BB-8F69-46B4-8B5D-400D4C01BF33}" presName="horz1" presStyleCnt="0"/>
      <dgm:spPr/>
    </dgm:pt>
    <dgm:pt modelId="{33F777F3-0107-4040-BA17-433A66766130}" type="pres">
      <dgm:prSet presAssocID="{D40935BB-8F69-46B4-8B5D-400D4C01BF33}" presName="tx1" presStyleLbl="revTx" presStyleIdx="6" presStyleCnt="11"/>
      <dgm:spPr/>
    </dgm:pt>
    <dgm:pt modelId="{51921141-EE15-0A42-8D88-4CAC3410BEB0}" type="pres">
      <dgm:prSet presAssocID="{D40935BB-8F69-46B4-8B5D-400D4C01BF33}" presName="vert1" presStyleCnt="0"/>
      <dgm:spPr/>
    </dgm:pt>
    <dgm:pt modelId="{1BB1DD75-154D-6246-964B-808062B3A36F}" type="pres">
      <dgm:prSet presAssocID="{809595B7-BFBD-4342-BC9D-7A03D85D4C81}" presName="thickLine" presStyleLbl="alignNode1" presStyleIdx="7" presStyleCnt="11"/>
      <dgm:spPr/>
    </dgm:pt>
    <dgm:pt modelId="{176E21FB-CE6E-AE4A-A044-73E4EE7B66EA}" type="pres">
      <dgm:prSet presAssocID="{809595B7-BFBD-4342-BC9D-7A03D85D4C81}" presName="horz1" presStyleCnt="0"/>
      <dgm:spPr/>
    </dgm:pt>
    <dgm:pt modelId="{AB67C033-596D-EC48-9E67-C58912D7ADC7}" type="pres">
      <dgm:prSet presAssocID="{809595B7-BFBD-4342-BC9D-7A03D85D4C81}" presName="tx1" presStyleLbl="revTx" presStyleIdx="7" presStyleCnt="11"/>
      <dgm:spPr/>
    </dgm:pt>
    <dgm:pt modelId="{ECBD8D05-EC41-8A4D-9823-C3FD4542EE60}" type="pres">
      <dgm:prSet presAssocID="{809595B7-BFBD-4342-BC9D-7A03D85D4C81}" presName="vert1" presStyleCnt="0"/>
      <dgm:spPr/>
    </dgm:pt>
    <dgm:pt modelId="{5C32BD44-C10E-8149-8F02-6664BBC537BE}" type="pres">
      <dgm:prSet presAssocID="{617B6B8E-1A1C-4862-B101-15E3D8CF1E2F}" presName="thickLine" presStyleLbl="alignNode1" presStyleIdx="8" presStyleCnt="11"/>
      <dgm:spPr/>
    </dgm:pt>
    <dgm:pt modelId="{7DB55346-4B70-D54E-B166-79CF3563D8ED}" type="pres">
      <dgm:prSet presAssocID="{617B6B8E-1A1C-4862-B101-15E3D8CF1E2F}" presName="horz1" presStyleCnt="0"/>
      <dgm:spPr/>
    </dgm:pt>
    <dgm:pt modelId="{72A277DD-0555-D344-A35F-9D2AF96C84D2}" type="pres">
      <dgm:prSet presAssocID="{617B6B8E-1A1C-4862-B101-15E3D8CF1E2F}" presName="tx1" presStyleLbl="revTx" presStyleIdx="8" presStyleCnt="11"/>
      <dgm:spPr/>
    </dgm:pt>
    <dgm:pt modelId="{62ACD21F-1885-944E-816F-BBE5A73FC3B9}" type="pres">
      <dgm:prSet presAssocID="{617B6B8E-1A1C-4862-B101-15E3D8CF1E2F}" presName="vert1" presStyleCnt="0"/>
      <dgm:spPr/>
    </dgm:pt>
    <dgm:pt modelId="{687B334E-E420-DF45-9427-3E7381695E6E}" type="pres">
      <dgm:prSet presAssocID="{70A0CD84-B57F-4E73-9105-9A600FC73EA0}" presName="thickLine" presStyleLbl="alignNode1" presStyleIdx="9" presStyleCnt="11"/>
      <dgm:spPr/>
    </dgm:pt>
    <dgm:pt modelId="{B9DF2C9F-2694-3C41-952E-51700AFA6CA4}" type="pres">
      <dgm:prSet presAssocID="{70A0CD84-B57F-4E73-9105-9A600FC73EA0}" presName="horz1" presStyleCnt="0"/>
      <dgm:spPr/>
    </dgm:pt>
    <dgm:pt modelId="{6239A6ED-E344-4247-BB48-2D5A1394081D}" type="pres">
      <dgm:prSet presAssocID="{70A0CD84-B57F-4E73-9105-9A600FC73EA0}" presName="tx1" presStyleLbl="revTx" presStyleIdx="9" presStyleCnt="11"/>
      <dgm:spPr/>
    </dgm:pt>
    <dgm:pt modelId="{B602B670-FF70-5B46-9D52-BE540F6D2C1C}" type="pres">
      <dgm:prSet presAssocID="{70A0CD84-B57F-4E73-9105-9A600FC73EA0}" presName="vert1" presStyleCnt="0"/>
      <dgm:spPr/>
    </dgm:pt>
    <dgm:pt modelId="{E0EFD4A2-AC65-7745-A504-B3780D3F404C}" type="pres">
      <dgm:prSet presAssocID="{5B7E958F-32A7-514B-990A-73E99BF536A2}" presName="thickLine" presStyleLbl="alignNode1" presStyleIdx="10" presStyleCnt="11"/>
      <dgm:spPr/>
    </dgm:pt>
    <dgm:pt modelId="{A5873BEB-F896-AA4C-AF8C-17D32CA1E87C}" type="pres">
      <dgm:prSet presAssocID="{5B7E958F-32A7-514B-990A-73E99BF536A2}" presName="horz1" presStyleCnt="0"/>
      <dgm:spPr/>
    </dgm:pt>
    <dgm:pt modelId="{DA8DD704-FC34-804A-A7A2-562C8F59276D}" type="pres">
      <dgm:prSet presAssocID="{5B7E958F-32A7-514B-990A-73E99BF536A2}" presName="tx1" presStyleLbl="revTx" presStyleIdx="10" presStyleCnt="11"/>
      <dgm:spPr/>
    </dgm:pt>
    <dgm:pt modelId="{DE1F8084-07B0-5742-8E06-B9000D67F385}" type="pres">
      <dgm:prSet presAssocID="{5B7E958F-32A7-514B-990A-73E99BF536A2}" presName="vert1" presStyleCnt="0"/>
      <dgm:spPr/>
    </dgm:pt>
  </dgm:ptLst>
  <dgm:cxnLst>
    <dgm:cxn modelId="{A4128302-99FB-164D-8078-4F16CFE62C3A}" type="presOf" srcId="{FBDC1C9F-FD08-46B7-B02C-BE6E7B356FC7}" destId="{47A6C0FD-D7D5-C74C-B253-B4389922B533}" srcOrd="0" destOrd="0" presId="urn:microsoft.com/office/officeart/2008/layout/LinedList"/>
    <dgm:cxn modelId="{D70D0A11-2D1F-D54D-8C1E-BFA3F8825DEE}" type="presOf" srcId="{32C78799-E3FB-4240-A8AF-97A291C911AA}" destId="{2C4ADEAA-8339-C34A-B362-8689E9D6EB96}" srcOrd="0" destOrd="0" presId="urn:microsoft.com/office/officeart/2008/layout/LinedList"/>
    <dgm:cxn modelId="{9611A21E-C6D0-43B9-830F-26A07551E50D}" srcId="{DAD1FE7F-62F4-4E52-8C3A-0D82A75AD23F}" destId="{6771E76E-B5CA-49D5-9AAE-39085DE8229B}" srcOrd="4" destOrd="0" parTransId="{C5B63D20-2C47-4601-AC4B-AFAA2CB3CBD7}" sibTransId="{E537E880-4B6E-464D-ABF3-24A77208DFE9}"/>
    <dgm:cxn modelId="{AA9E532E-01B7-E74F-9FDB-AC21A45A314A}" type="presOf" srcId="{70A0CD84-B57F-4E73-9105-9A600FC73EA0}" destId="{6239A6ED-E344-4247-BB48-2D5A1394081D}" srcOrd="0" destOrd="0" presId="urn:microsoft.com/office/officeart/2008/layout/LinedList"/>
    <dgm:cxn modelId="{7586B437-57B7-488F-A09D-E92C63DEC87F}" srcId="{DAD1FE7F-62F4-4E52-8C3A-0D82A75AD23F}" destId="{D40935BB-8F69-46B4-8B5D-400D4C01BF33}" srcOrd="6" destOrd="0" parTransId="{3E41C7B8-B226-4A39-8078-5F82F23FB4D3}" sibTransId="{8C5F7461-A92B-41D1-9066-F2B087320B5B}"/>
    <dgm:cxn modelId="{5DD7DD37-30EE-D041-AC4A-2B45106C2FCC}" srcId="{DAD1FE7F-62F4-4E52-8C3A-0D82A75AD23F}" destId="{32C78799-E3FB-4240-A8AF-97A291C911AA}" srcOrd="3" destOrd="0" parTransId="{10E8831F-09D5-D243-99D2-87D44322881D}" sibTransId="{3D22E9C8-2FC3-FF45-8773-9EDEB75CAED2}"/>
    <dgm:cxn modelId="{F8F8CE59-6E26-4286-8DF4-5B571E634B39}" srcId="{DAD1FE7F-62F4-4E52-8C3A-0D82A75AD23F}" destId="{C636DD42-3796-44B8-B166-6EE6D2F0644A}" srcOrd="2" destOrd="0" parTransId="{3DB7C27A-F653-459D-93FF-56F2C27FEE85}" sibTransId="{56C5DC3B-60C4-412C-AC75-CD02049BAB8B}"/>
    <dgm:cxn modelId="{435E0A5C-D6AE-49E8-A5FD-70C325CB4D0F}" srcId="{DAD1FE7F-62F4-4E52-8C3A-0D82A75AD23F}" destId="{9C2A30D3-05ED-4FF9-94E2-A77E98A89797}" srcOrd="1" destOrd="0" parTransId="{E40D5F73-C8D1-433B-805C-31EF8F4219BC}" sibTransId="{987D51E2-5B45-4E97-8D1E-9F921EC21619}"/>
    <dgm:cxn modelId="{B6C56760-68AC-0F4C-82B4-B911DE922EB6}" type="presOf" srcId="{617B6B8E-1A1C-4862-B101-15E3D8CF1E2F}" destId="{72A277DD-0555-D344-A35F-9D2AF96C84D2}" srcOrd="0" destOrd="0" presId="urn:microsoft.com/office/officeart/2008/layout/LinedList"/>
    <dgm:cxn modelId="{C4155367-1DCE-4E52-8366-1D8908D096BD}" srcId="{DAD1FE7F-62F4-4E52-8C3A-0D82A75AD23F}" destId="{617B6B8E-1A1C-4862-B101-15E3D8CF1E2F}" srcOrd="8" destOrd="0" parTransId="{F819D893-2CAA-425F-B6C2-13680A48A3A2}" sibTransId="{D4974034-3D48-429C-A0E1-4A2296EC94A5}"/>
    <dgm:cxn modelId="{BE6E3368-ED24-2A4F-B83E-57DB9C236F3B}" type="presOf" srcId="{C636DD42-3796-44B8-B166-6EE6D2F0644A}" destId="{4FF2F9D7-8A9D-A242-B757-55F629239962}" srcOrd="0" destOrd="0" presId="urn:microsoft.com/office/officeart/2008/layout/LinedList"/>
    <dgm:cxn modelId="{495D5B73-DAAA-4431-9E78-227AEAF9EE7B}" srcId="{DAD1FE7F-62F4-4E52-8C3A-0D82A75AD23F}" destId="{70A0CD84-B57F-4E73-9105-9A600FC73EA0}" srcOrd="9" destOrd="0" parTransId="{46C40167-3929-492C-9543-70513B7604FE}" sibTransId="{EF1BDFEF-B746-4638-BCC7-2A61EA201614}"/>
    <dgm:cxn modelId="{498F688E-20F9-504F-8E1A-FD2B23F48EA8}" type="presOf" srcId="{DAD1FE7F-62F4-4E52-8C3A-0D82A75AD23F}" destId="{332CDC9A-EE9C-2147-88CA-9CAAEFF18FE2}" srcOrd="0" destOrd="0" presId="urn:microsoft.com/office/officeart/2008/layout/LinedList"/>
    <dgm:cxn modelId="{842736A3-D609-4D44-A23B-60AF874B7BB4}" type="presOf" srcId="{9C2A30D3-05ED-4FF9-94E2-A77E98A89797}" destId="{D0071D04-67F3-BC4A-ADB1-88CB3016D1B0}" srcOrd="0" destOrd="0" presId="urn:microsoft.com/office/officeart/2008/layout/LinedList"/>
    <dgm:cxn modelId="{B4D4F7A3-B996-334D-B3D2-DB998D37F1C3}" type="presOf" srcId="{5B7E958F-32A7-514B-990A-73E99BF536A2}" destId="{DA8DD704-FC34-804A-A7A2-562C8F59276D}" srcOrd="0" destOrd="0" presId="urn:microsoft.com/office/officeart/2008/layout/LinedList"/>
    <dgm:cxn modelId="{9A540CB1-B294-6D4F-B949-13968AE33DFF}" srcId="{DAD1FE7F-62F4-4E52-8C3A-0D82A75AD23F}" destId="{809595B7-BFBD-4342-BC9D-7A03D85D4C81}" srcOrd="7" destOrd="0" parTransId="{6EF25713-D7D3-EA4F-B78B-983263B8CBF6}" sibTransId="{2AD822DB-FAE7-1945-8856-82EAA70AD6D1}"/>
    <dgm:cxn modelId="{082BE1CE-69C8-0848-97CC-E3D46075FAD4}" type="presOf" srcId="{D40935BB-8F69-46B4-8B5D-400D4C01BF33}" destId="{33F777F3-0107-4040-BA17-433A66766130}" srcOrd="0" destOrd="0" presId="urn:microsoft.com/office/officeart/2008/layout/LinedList"/>
    <dgm:cxn modelId="{08C6B4D4-83E0-AA40-A54B-873172CFD53C}" type="presOf" srcId="{6771E76E-B5CA-49D5-9AAE-39085DE8229B}" destId="{A3BC3D4C-5452-4649-8FE7-1DBF53DD4994}" srcOrd="0" destOrd="0" presId="urn:microsoft.com/office/officeart/2008/layout/LinedList"/>
    <dgm:cxn modelId="{EA9991D9-065C-C247-B001-CA1118CA23A2}" type="presOf" srcId="{2C0D61B9-0EB3-4CD2-B9B5-8B34D79D10F4}" destId="{349F3A32-24E2-CF43-ACCC-7C1050F5034B}" srcOrd="0" destOrd="0" presId="urn:microsoft.com/office/officeart/2008/layout/LinedList"/>
    <dgm:cxn modelId="{9326A8DA-6816-E44C-9D50-C28B6E318153}" type="presOf" srcId="{809595B7-BFBD-4342-BC9D-7A03D85D4C81}" destId="{AB67C033-596D-EC48-9E67-C58912D7ADC7}" srcOrd="0" destOrd="0" presId="urn:microsoft.com/office/officeart/2008/layout/LinedList"/>
    <dgm:cxn modelId="{E9AE68E8-F673-4192-97E1-9246453EE8CB}" srcId="{DAD1FE7F-62F4-4E52-8C3A-0D82A75AD23F}" destId="{FBDC1C9F-FD08-46B7-B02C-BE6E7B356FC7}" srcOrd="0" destOrd="0" parTransId="{598174DF-1C97-4700-8FC3-6B0649FE5A5F}" sibTransId="{1CDD01DA-DB47-4B0B-A437-0601D6403A7F}"/>
    <dgm:cxn modelId="{424EA8F9-1948-46C9-B65F-FA40CCC014AB}" srcId="{DAD1FE7F-62F4-4E52-8C3A-0D82A75AD23F}" destId="{2C0D61B9-0EB3-4CD2-B9B5-8B34D79D10F4}" srcOrd="5" destOrd="0" parTransId="{3476CBFA-4596-4220-83F1-0AE82C7EDD75}" sibTransId="{D4B19503-99FA-46F9-9163-9F421C16962D}"/>
    <dgm:cxn modelId="{7F9311FF-D84D-7F43-B1EC-86C45C3CECA9}" srcId="{DAD1FE7F-62F4-4E52-8C3A-0D82A75AD23F}" destId="{5B7E958F-32A7-514B-990A-73E99BF536A2}" srcOrd="10" destOrd="0" parTransId="{22FB88CB-C673-6840-95B9-93FF08733B66}" sibTransId="{03A02AE0-7670-2B46-BF0C-FD45DB069C57}"/>
    <dgm:cxn modelId="{70A793EC-101F-E64C-B544-B897FFB7959A}" type="presParOf" srcId="{332CDC9A-EE9C-2147-88CA-9CAAEFF18FE2}" destId="{F3686C5C-2071-3040-AF60-7E8648BCF7A8}" srcOrd="0" destOrd="0" presId="urn:microsoft.com/office/officeart/2008/layout/LinedList"/>
    <dgm:cxn modelId="{F250D679-D895-9D4A-9993-BFD7E20A8EE2}" type="presParOf" srcId="{332CDC9A-EE9C-2147-88CA-9CAAEFF18FE2}" destId="{733D7F79-1E7E-7648-82DF-3EB9F2DD920D}" srcOrd="1" destOrd="0" presId="urn:microsoft.com/office/officeart/2008/layout/LinedList"/>
    <dgm:cxn modelId="{0B2E82FC-44E4-DD4E-91B2-6802ECA2C488}" type="presParOf" srcId="{733D7F79-1E7E-7648-82DF-3EB9F2DD920D}" destId="{47A6C0FD-D7D5-C74C-B253-B4389922B533}" srcOrd="0" destOrd="0" presId="urn:microsoft.com/office/officeart/2008/layout/LinedList"/>
    <dgm:cxn modelId="{870B7277-4EBD-E646-A7DC-9EEEB4BE012D}" type="presParOf" srcId="{733D7F79-1E7E-7648-82DF-3EB9F2DD920D}" destId="{53172DF6-DB2C-8F4A-B1C8-7EF51DC18998}" srcOrd="1" destOrd="0" presId="urn:microsoft.com/office/officeart/2008/layout/LinedList"/>
    <dgm:cxn modelId="{0D47AA1F-3E26-C84E-8E53-1BE9CFC3DD6D}" type="presParOf" srcId="{332CDC9A-EE9C-2147-88CA-9CAAEFF18FE2}" destId="{B9C4BE0F-6647-DE40-8C89-722C252B0AED}" srcOrd="2" destOrd="0" presId="urn:microsoft.com/office/officeart/2008/layout/LinedList"/>
    <dgm:cxn modelId="{45D540E3-585D-8349-98CC-DF03190862C7}" type="presParOf" srcId="{332CDC9A-EE9C-2147-88CA-9CAAEFF18FE2}" destId="{CA4EAA48-6A08-7541-9A4E-0B8E79E0AE3F}" srcOrd="3" destOrd="0" presId="urn:microsoft.com/office/officeart/2008/layout/LinedList"/>
    <dgm:cxn modelId="{91044794-A359-004F-8BCA-155D3DCA0A71}" type="presParOf" srcId="{CA4EAA48-6A08-7541-9A4E-0B8E79E0AE3F}" destId="{D0071D04-67F3-BC4A-ADB1-88CB3016D1B0}" srcOrd="0" destOrd="0" presId="urn:microsoft.com/office/officeart/2008/layout/LinedList"/>
    <dgm:cxn modelId="{719561AA-4423-CB4A-B63A-64AD1FBC0808}" type="presParOf" srcId="{CA4EAA48-6A08-7541-9A4E-0B8E79E0AE3F}" destId="{756C2C0E-1C72-164E-98F1-577A56BC21EC}" srcOrd="1" destOrd="0" presId="urn:microsoft.com/office/officeart/2008/layout/LinedList"/>
    <dgm:cxn modelId="{F5C00E94-7AE2-B241-B855-2B4843147F8C}" type="presParOf" srcId="{332CDC9A-EE9C-2147-88CA-9CAAEFF18FE2}" destId="{6C40576A-8C2A-7C46-9B1C-0D7A8303DC45}" srcOrd="4" destOrd="0" presId="urn:microsoft.com/office/officeart/2008/layout/LinedList"/>
    <dgm:cxn modelId="{DF0B5F38-6EE5-AC4D-B92F-C9DD3AF8E4F7}" type="presParOf" srcId="{332CDC9A-EE9C-2147-88CA-9CAAEFF18FE2}" destId="{6B295D30-121D-144D-BDD7-4B0170A971A1}" srcOrd="5" destOrd="0" presId="urn:microsoft.com/office/officeart/2008/layout/LinedList"/>
    <dgm:cxn modelId="{81BE9847-4C1A-B14D-8CC7-C7FF39E589AF}" type="presParOf" srcId="{6B295D30-121D-144D-BDD7-4B0170A971A1}" destId="{4FF2F9D7-8A9D-A242-B757-55F629239962}" srcOrd="0" destOrd="0" presId="urn:microsoft.com/office/officeart/2008/layout/LinedList"/>
    <dgm:cxn modelId="{534C7523-05F8-944F-9883-3EA9025743D6}" type="presParOf" srcId="{6B295D30-121D-144D-BDD7-4B0170A971A1}" destId="{2C295FB8-A68D-9D41-8CC2-7542C509A304}" srcOrd="1" destOrd="0" presId="urn:microsoft.com/office/officeart/2008/layout/LinedList"/>
    <dgm:cxn modelId="{BE87CBED-91B3-E144-A611-911B0CE937A6}" type="presParOf" srcId="{332CDC9A-EE9C-2147-88CA-9CAAEFF18FE2}" destId="{D41CB4C2-0FD0-044B-8681-497451489D15}" srcOrd="6" destOrd="0" presId="urn:microsoft.com/office/officeart/2008/layout/LinedList"/>
    <dgm:cxn modelId="{539879B4-205C-5B47-80A8-2989A57FD4E1}" type="presParOf" srcId="{332CDC9A-EE9C-2147-88CA-9CAAEFF18FE2}" destId="{CE420DA0-63AC-7049-87BD-AE8343B8AEEC}" srcOrd="7" destOrd="0" presId="urn:microsoft.com/office/officeart/2008/layout/LinedList"/>
    <dgm:cxn modelId="{D9DB7557-56F4-C04F-BFCF-08E37AF6F50C}" type="presParOf" srcId="{CE420DA0-63AC-7049-87BD-AE8343B8AEEC}" destId="{2C4ADEAA-8339-C34A-B362-8689E9D6EB96}" srcOrd="0" destOrd="0" presId="urn:microsoft.com/office/officeart/2008/layout/LinedList"/>
    <dgm:cxn modelId="{118AC90B-D2A2-F647-B674-6F5EB855A58A}" type="presParOf" srcId="{CE420DA0-63AC-7049-87BD-AE8343B8AEEC}" destId="{3E43AA1E-8F30-8A41-88FA-AC9780BFB419}" srcOrd="1" destOrd="0" presId="urn:microsoft.com/office/officeart/2008/layout/LinedList"/>
    <dgm:cxn modelId="{D0B974AA-232F-AC43-A310-08477FDDB82F}" type="presParOf" srcId="{332CDC9A-EE9C-2147-88CA-9CAAEFF18FE2}" destId="{A7B5A595-C1AA-F947-BB21-07B5F06F05F8}" srcOrd="8" destOrd="0" presId="urn:microsoft.com/office/officeart/2008/layout/LinedList"/>
    <dgm:cxn modelId="{65717F7C-C01C-C748-A0E1-964D14B6A735}" type="presParOf" srcId="{332CDC9A-EE9C-2147-88CA-9CAAEFF18FE2}" destId="{B350E995-EE61-B44B-B89F-6097DDE2C692}" srcOrd="9" destOrd="0" presId="urn:microsoft.com/office/officeart/2008/layout/LinedList"/>
    <dgm:cxn modelId="{FB38662D-33B5-CC4C-8D2B-7CFDFEAB9485}" type="presParOf" srcId="{B350E995-EE61-B44B-B89F-6097DDE2C692}" destId="{A3BC3D4C-5452-4649-8FE7-1DBF53DD4994}" srcOrd="0" destOrd="0" presId="urn:microsoft.com/office/officeart/2008/layout/LinedList"/>
    <dgm:cxn modelId="{51A743E4-82F2-934E-AAC1-A5529AE96EF0}" type="presParOf" srcId="{B350E995-EE61-B44B-B89F-6097DDE2C692}" destId="{082A1525-2001-BA49-9AD3-F110649B4643}" srcOrd="1" destOrd="0" presId="urn:microsoft.com/office/officeart/2008/layout/LinedList"/>
    <dgm:cxn modelId="{389C8DCD-AE84-8747-BA89-02D29973298D}" type="presParOf" srcId="{332CDC9A-EE9C-2147-88CA-9CAAEFF18FE2}" destId="{8F3BFE86-C6C3-5D48-8119-DD85F6D54C58}" srcOrd="10" destOrd="0" presId="urn:microsoft.com/office/officeart/2008/layout/LinedList"/>
    <dgm:cxn modelId="{78D34745-B086-1942-82B8-09172A6FA472}" type="presParOf" srcId="{332CDC9A-EE9C-2147-88CA-9CAAEFF18FE2}" destId="{FED17C72-C364-444C-A4FF-1B506BBB6AD4}" srcOrd="11" destOrd="0" presId="urn:microsoft.com/office/officeart/2008/layout/LinedList"/>
    <dgm:cxn modelId="{E97F3A43-F8D5-6443-A6E9-AC22F8A08777}" type="presParOf" srcId="{FED17C72-C364-444C-A4FF-1B506BBB6AD4}" destId="{349F3A32-24E2-CF43-ACCC-7C1050F5034B}" srcOrd="0" destOrd="0" presId="urn:microsoft.com/office/officeart/2008/layout/LinedList"/>
    <dgm:cxn modelId="{FA39A9EE-6A9C-D74E-867D-639DBED1CF9B}" type="presParOf" srcId="{FED17C72-C364-444C-A4FF-1B506BBB6AD4}" destId="{DE97FB9F-DACA-B24D-A895-BA8A89FE1F40}" srcOrd="1" destOrd="0" presId="urn:microsoft.com/office/officeart/2008/layout/LinedList"/>
    <dgm:cxn modelId="{0AB739C3-7EDC-2E40-8084-A71454F65730}" type="presParOf" srcId="{332CDC9A-EE9C-2147-88CA-9CAAEFF18FE2}" destId="{F15A7153-2B2D-494A-937D-F1BB3323004D}" srcOrd="12" destOrd="0" presId="urn:microsoft.com/office/officeart/2008/layout/LinedList"/>
    <dgm:cxn modelId="{8D1C35A7-5A68-1047-80F9-69BFB49E0A6D}" type="presParOf" srcId="{332CDC9A-EE9C-2147-88CA-9CAAEFF18FE2}" destId="{C9445DFC-ED57-F349-9F85-08C30C97734D}" srcOrd="13" destOrd="0" presId="urn:microsoft.com/office/officeart/2008/layout/LinedList"/>
    <dgm:cxn modelId="{03EBF16F-3821-264F-827D-D85B1C6BEA32}" type="presParOf" srcId="{C9445DFC-ED57-F349-9F85-08C30C97734D}" destId="{33F777F3-0107-4040-BA17-433A66766130}" srcOrd="0" destOrd="0" presId="urn:microsoft.com/office/officeart/2008/layout/LinedList"/>
    <dgm:cxn modelId="{6CB71EFA-B69B-6741-9491-4DD54530D810}" type="presParOf" srcId="{C9445DFC-ED57-F349-9F85-08C30C97734D}" destId="{51921141-EE15-0A42-8D88-4CAC3410BEB0}" srcOrd="1" destOrd="0" presId="urn:microsoft.com/office/officeart/2008/layout/LinedList"/>
    <dgm:cxn modelId="{AA14B0CB-0E82-4542-8EAA-8C5A3958C4BD}" type="presParOf" srcId="{332CDC9A-EE9C-2147-88CA-9CAAEFF18FE2}" destId="{1BB1DD75-154D-6246-964B-808062B3A36F}" srcOrd="14" destOrd="0" presId="urn:microsoft.com/office/officeart/2008/layout/LinedList"/>
    <dgm:cxn modelId="{CC0E1B17-68C2-CA41-B46D-7D9C4A79FC88}" type="presParOf" srcId="{332CDC9A-EE9C-2147-88CA-9CAAEFF18FE2}" destId="{176E21FB-CE6E-AE4A-A044-73E4EE7B66EA}" srcOrd="15" destOrd="0" presId="urn:microsoft.com/office/officeart/2008/layout/LinedList"/>
    <dgm:cxn modelId="{94DC6549-2B45-E74B-B225-53D2748286C8}" type="presParOf" srcId="{176E21FB-CE6E-AE4A-A044-73E4EE7B66EA}" destId="{AB67C033-596D-EC48-9E67-C58912D7ADC7}" srcOrd="0" destOrd="0" presId="urn:microsoft.com/office/officeart/2008/layout/LinedList"/>
    <dgm:cxn modelId="{C6EF2DF7-2F82-1543-B374-81E8CE39CC37}" type="presParOf" srcId="{176E21FB-CE6E-AE4A-A044-73E4EE7B66EA}" destId="{ECBD8D05-EC41-8A4D-9823-C3FD4542EE60}" srcOrd="1" destOrd="0" presId="urn:microsoft.com/office/officeart/2008/layout/LinedList"/>
    <dgm:cxn modelId="{7EDE37CA-F721-B044-9422-2906A3ED3C09}" type="presParOf" srcId="{332CDC9A-EE9C-2147-88CA-9CAAEFF18FE2}" destId="{5C32BD44-C10E-8149-8F02-6664BBC537BE}" srcOrd="16" destOrd="0" presId="urn:microsoft.com/office/officeart/2008/layout/LinedList"/>
    <dgm:cxn modelId="{C2FDC77A-723D-A54D-89E9-BA03C598A921}" type="presParOf" srcId="{332CDC9A-EE9C-2147-88CA-9CAAEFF18FE2}" destId="{7DB55346-4B70-D54E-B166-79CF3563D8ED}" srcOrd="17" destOrd="0" presId="urn:microsoft.com/office/officeart/2008/layout/LinedList"/>
    <dgm:cxn modelId="{7F9486BB-8884-2442-B9B9-9630CEC5D926}" type="presParOf" srcId="{7DB55346-4B70-D54E-B166-79CF3563D8ED}" destId="{72A277DD-0555-D344-A35F-9D2AF96C84D2}" srcOrd="0" destOrd="0" presId="urn:microsoft.com/office/officeart/2008/layout/LinedList"/>
    <dgm:cxn modelId="{EE0EF8DB-6D0F-7245-85C5-6632BD9E5F8D}" type="presParOf" srcId="{7DB55346-4B70-D54E-B166-79CF3563D8ED}" destId="{62ACD21F-1885-944E-816F-BBE5A73FC3B9}" srcOrd="1" destOrd="0" presId="urn:microsoft.com/office/officeart/2008/layout/LinedList"/>
    <dgm:cxn modelId="{C9330C86-51B7-D34B-8E93-651E40CBBB31}" type="presParOf" srcId="{332CDC9A-EE9C-2147-88CA-9CAAEFF18FE2}" destId="{687B334E-E420-DF45-9427-3E7381695E6E}" srcOrd="18" destOrd="0" presId="urn:microsoft.com/office/officeart/2008/layout/LinedList"/>
    <dgm:cxn modelId="{2BF18348-CF02-CA4F-BB8B-00E5D59296BB}" type="presParOf" srcId="{332CDC9A-EE9C-2147-88CA-9CAAEFF18FE2}" destId="{B9DF2C9F-2694-3C41-952E-51700AFA6CA4}" srcOrd="19" destOrd="0" presId="urn:microsoft.com/office/officeart/2008/layout/LinedList"/>
    <dgm:cxn modelId="{18099F5E-7879-B048-AE1F-4018CBCF7A4E}" type="presParOf" srcId="{B9DF2C9F-2694-3C41-952E-51700AFA6CA4}" destId="{6239A6ED-E344-4247-BB48-2D5A1394081D}" srcOrd="0" destOrd="0" presId="urn:microsoft.com/office/officeart/2008/layout/LinedList"/>
    <dgm:cxn modelId="{1B9F74C0-22B2-9449-B881-606B645678E8}" type="presParOf" srcId="{B9DF2C9F-2694-3C41-952E-51700AFA6CA4}" destId="{B602B670-FF70-5B46-9D52-BE540F6D2C1C}" srcOrd="1" destOrd="0" presId="urn:microsoft.com/office/officeart/2008/layout/LinedList"/>
    <dgm:cxn modelId="{2C0E772C-CEB8-3247-AFC3-D719DD713186}" type="presParOf" srcId="{332CDC9A-EE9C-2147-88CA-9CAAEFF18FE2}" destId="{E0EFD4A2-AC65-7745-A504-B3780D3F404C}" srcOrd="20" destOrd="0" presId="urn:microsoft.com/office/officeart/2008/layout/LinedList"/>
    <dgm:cxn modelId="{FB212804-61DD-4249-A72C-CD01CCF73D33}" type="presParOf" srcId="{332CDC9A-EE9C-2147-88CA-9CAAEFF18FE2}" destId="{A5873BEB-F896-AA4C-AF8C-17D32CA1E87C}" srcOrd="21" destOrd="0" presId="urn:microsoft.com/office/officeart/2008/layout/LinedList"/>
    <dgm:cxn modelId="{F779A12C-DA95-4D4F-9998-5512CA9B0A7A}" type="presParOf" srcId="{A5873BEB-F896-AA4C-AF8C-17D32CA1E87C}" destId="{DA8DD704-FC34-804A-A7A2-562C8F59276D}" srcOrd="0" destOrd="0" presId="urn:microsoft.com/office/officeart/2008/layout/LinedList"/>
    <dgm:cxn modelId="{D22A172C-B81B-5C44-9E06-BF090980FB72}" type="presParOf" srcId="{A5873BEB-F896-AA4C-AF8C-17D32CA1E87C}" destId="{DE1F8084-07B0-5742-8E06-B9000D67F38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686C5C-2071-3040-AF60-7E8648BCF7A8}">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A6C0FD-D7D5-C74C-B253-B4389922B533}">
      <dsp:nvSpPr>
        <dsp:cNvPr id="0" name=""/>
        <dsp:cNvSpPr/>
      </dsp:nvSpPr>
      <dsp:spPr>
        <a:xfrm>
          <a:off x="0" y="2492"/>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Nick Allen</a:t>
          </a:r>
        </a:p>
      </dsp:txBody>
      <dsp:txXfrm>
        <a:off x="0" y="2492"/>
        <a:ext cx="6492875" cy="463674"/>
      </dsp:txXfrm>
    </dsp:sp>
    <dsp:sp modelId="{B9C4BE0F-6647-DE40-8C89-722C252B0AED}">
      <dsp:nvSpPr>
        <dsp:cNvPr id="0" name=""/>
        <dsp:cNvSpPr/>
      </dsp:nvSpPr>
      <dsp:spPr>
        <a:xfrm>
          <a:off x="0" y="466166"/>
          <a:ext cx="6492875" cy="0"/>
        </a:xfrm>
        <a:prstGeom prst="line">
          <a:avLst/>
        </a:prstGeom>
        <a:solidFill>
          <a:schemeClr val="accent2">
            <a:hueOff val="-145536"/>
            <a:satOff val="-8393"/>
            <a:lumOff val="863"/>
            <a:alphaOff val="0"/>
          </a:schemeClr>
        </a:solidFill>
        <a:ln w="12700" cap="flat" cmpd="sng" algn="ctr">
          <a:solidFill>
            <a:schemeClr val="accent2">
              <a:hueOff val="-145536"/>
              <a:satOff val="-8393"/>
              <a:lumOff val="86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071D04-67F3-BC4A-ADB1-88CB3016D1B0}">
      <dsp:nvSpPr>
        <dsp:cNvPr id="0" name=""/>
        <dsp:cNvSpPr/>
      </dsp:nvSpPr>
      <dsp:spPr>
        <a:xfrm>
          <a:off x="0" y="466166"/>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Robert Chang</a:t>
          </a:r>
        </a:p>
      </dsp:txBody>
      <dsp:txXfrm>
        <a:off x="0" y="466166"/>
        <a:ext cx="6492875" cy="463674"/>
      </dsp:txXfrm>
    </dsp:sp>
    <dsp:sp modelId="{6C40576A-8C2A-7C46-9B1C-0D7A8303DC45}">
      <dsp:nvSpPr>
        <dsp:cNvPr id="0" name=""/>
        <dsp:cNvSpPr/>
      </dsp:nvSpPr>
      <dsp:spPr>
        <a:xfrm>
          <a:off x="0" y="929840"/>
          <a:ext cx="6492875" cy="0"/>
        </a:xfrm>
        <a:prstGeom prst="line">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F2F9D7-8A9D-A242-B757-55F629239962}">
      <dsp:nvSpPr>
        <dsp:cNvPr id="0" name=""/>
        <dsp:cNvSpPr/>
      </dsp:nvSpPr>
      <dsp:spPr>
        <a:xfrm>
          <a:off x="0" y="929840"/>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Adam Cornell</a:t>
          </a:r>
        </a:p>
      </dsp:txBody>
      <dsp:txXfrm>
        <a:off x="0" y="929840"/>
        <a:ext cx="6492875" cy="463674"/>
      </dsp:txXfrm>
    </dsp:sp>
    <dsp:sp modelId="{D41CB4C2-0FD0-044B-8681-497451489D15}">
      <dsp:nvSpPr>
        <dsp:cNvPr id="0" name=""/>
        <dsp:cNvSpPr/>
      </dsp:nvSpPr>
      <dsp:spPr>
        <a:xfrm>
          <a:off x="0" y="1393514"/>
          <a:ext cx="6492875" cy="0"/>
        </a:xfrm>
        <a:prstGeom prst="line">
          <a:avLst/>
        </a:prstGeom>
        <a:solidFill>
          <a:schemeClr val="accent2">
            <a:hueOff val="-436609"/>
            <a:satOff val="-25178"/>
            <a:lumOff val="2588"/>
            <a:alphaOff val="0"/>
          </a:schemeClr>
        </a:solidFill>
        <a:ln w="12700" cap="flat" cmpd="sng" algn="ctr">
          <a:solidFill>
            <a:schemeClr val="accent2">
              <a:hueOff val="-436609"/>
              <a:satOff val="-25178"/>
              <a:lumOff val="25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4ADEAA-8339-C34A-B362-8689E9D6EB96}">
      <dsp:nvSpPr>
        <dsp:cNvPr id="0" name=""/>
        <dsp:cNvSpPr/>
      </dsp:nvSpPr>
      <dsp:spPr>
        <a:xfrm>
          <a:off x="0" y="1393514"/>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Lisa Daugaard</a:t>
          </a:r>
        </a:p>
      </dsp:txBody>
      <dsp:txXfrm>
        <a:off x="0" y="1393514"/>
        <a:ext cx="6492875" cy="463674"/>
      </dsp:txXfrm>
    </dsp:sp>
    <dsp:sp modelId="{A7B5A595-C1AA-F947-BB21-07B5F06F05F8}">
      <dsp:nvSpPr>
        <dsp:cNvPr id="0" name=""/>
        <dsp:cNvSpPr/>
      </dsp:nvSpPr>
      <dsp:spPr>
        <a:xfrm>
          <a:off x="0" y="1857188"/>
          <a:ext cx="6492875" cy="0"/>
        </a:xfrm>
        <a:prstGeom prst="lin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BC3D4C-5452-4649-8FE7-1DBF53DD4994}">
      <dsp:nvSpPr>
        <dsp:cNvPr id="0" name=""/>
        <dsp:cNvSpPr/>
      </dsp:nvSpPr>
      <dsp:spPr>
        <a:xfrm>
          <a:off x="0" y="1857188"/>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Michele Fukawa</a:t>
          </a:r>
        </a:p>
      </dsp:txBody>
      <dsp:txXfrm>
        <a:off x="0" y="1857188"/>
        <a:ext cx="6492875" cy="463674"/>
      </dsp:txXfrm>
    </dsp:sp>
    <dsp:sp modelId="{8F3BFE86-C6C3-5D48-8119-DD85F6D54C58}">
      <dsp:nvSpPr>
        <dsp:cNvPr id="0" name=""/>
        <dsp:cNvSpPr/>
      </dsp:nvSpPr>
      <dsp:spPr>
        <a:xfrm>
          <a:off x="0" y="2320862"/>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9F3A32-24E2-CF43-ACCC-7C1050F5034B}">
      <dsp:nvSpPr>
        <dsp:cNvPr id="0" name=""/>
        <dsp:cNvSpPr/>
      </dsp:nvSpPr>
      <dsp:spPr>
        <a:xfrm>
          <a:off x="0" y="2320862"/>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Jason </a:t>
          </a:r>
          <a:r>
            <a:rPr lang="en-US" sz="2100" kern="1200" dirty="0" err="1"/>
            <a:t>Gillmer</a:t>
          </a:r>
          <a:endParaRPr lang="en-US" sz="2100" kern="1200" dirty="0"/>
        </a:p>
      </dsp:txBody>
      <dsp:txXfrm>
        <a:off x="0" y="2320862"/>
        <a:ext cx="6492875" cy="463674"/>
      </dsp:txXfrm>
    </dsp:sp>
    <dsp:sp modelId="{F15A7153-2B2D-494A-937D-F1BB3323004D}">
      <dsp:nvSpPr>
        <dsp:cNvPr id="0" name=""/>
        <dsp:cNvSpPr/>
      </dsp:nvSpPr>
      <dsp:spPr>
        <a:xfrm>
          <a:off x="0" y="2784537"/>
          <a:ext cx="6492875" cy="0"/>
        </a:xfrm>
        <a:prstGeom prst="line">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F777F3-0107-4040-BA17-433A66766130}">
      <dsp:nvSpPr>
        <dsp:cNvPr id="0" name=""/>
        <dsp:cNvSpPr/>
      </dsp:nvSpPr>
      <dsp:spPr>
        <a:xfrm>
          <a:off x="0" y="2784537"/>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err="1"/>
            <a:t>Alexes</a:t>
          </a:r>
          <a:r>
            <a:rPr lang="en-US" sz="2100" kern="1200" dirty="0"/>
            <a:t> Harris</a:t>
          </a:r>
        </a:p>
      </dsp:txBody>
      <dsp:txXfrm>
        <a:off x="0" y="2784537"/>
        <a:ext cx="6492875" cy="463674"/>
      </dsp:txXfrm>
    </dsp:sp>
    <dsp:sp modelId="{1BB1DD75-154D-6246-964B-808062B3A36F}">
      <dsp:nvSpPr>
        <dsp:cNvPr id="0" name=""/>
        <dsp:cNvSpPr/>
      </dsp:nvSpPr>
      <dsp:spPr>
        <a:xfrm>
          <a:off x="0" y="3248211"/>
          <a:ext cx="6492875" cy="0"/>
        </a:xfrm>
        <a:prstGeom prst="line">
          <a:avLst/>
        </a:prstGeom>
        <a:solidFill>
          <a:schemeClr val="accent2">
            <a:hueOff val="-1018754"/>
            <a:satOff val="-58750"/>
            <a:lumOff val="6040"/>
            <a:alphaOff val="0"/>
          </a:schemeClr>
        </a:solidFill>
        <a:ln w="12700" cap="flat" cmpd="sng" algn="ctr">
          <a:solidFill>
            <a:schemeClr val="accent2">
              <a:hueOff val="-1018754"/>
              <a:satOff val="-58750"/>
              <a:lumOff val="604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67C033-596D-EC48-9E67-C58912D7ADC7}">
      <dsp:nvSpPr>
        <dsp:cNvPr id="0" name=""/>
        <dsp:cNvSpPr/>
      </dsp:nvSpPr>
      <dsp:spPr>
        <a:xfrm>
          <a:off x="0" y="3248211"/>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Jaime Hawk</a:t>
          </a:r>
          <a:endParaRPr lang="en-US" sz="2100" kern="1200" dirty="0"/>
        </a:p>
      </dsp:txBody>
      <dsp:txXfrm>
        <a:off x="0" y="3248211"/>
        <a:ext cx="6492875" cy="463674"/>
      </dsp:txXfrm>
    </dsp:sp>
    <dsp:sp modelId="{5C32BD44-C10E-8149-8F02-6664BBC537BE}">
      <dsp:nvSpPr>
        <dsp:cNvPr id="0" name=""/>
        <dsp:cNvSpPr/>
      </dsp:nvSpPr>
      <dsp:spPr>
        <a:xfrm>
          <a:off x="0" y="3711885"/>
          <a:ext cx="6492875" cy="0"/>
        </a:xfrm>
        <a:prstGeom prst="lin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A277DD-0555-D344-A35F-9D2AF96C84D2}">
      <dsp:nvSpPr>
        <dsp:cNvPr id="0" name=""/>
        <dsp:cNvSpPr/>
      </dsp:nvSpPr>
      <dsp:spPr>
        <a:xfrm>
          <a:off x="0" y="3711885"/>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Melissa Lee</a:t>
          </a:r>
        </a:p>
      </dsp:txBody>
      <dsp:txXfrm>
        <a:off x="0" y="3711885"/>
        <a:ext cx="6492875" cy="463674"/>
      </dsp:txXfrm>
    </dsp:sp>
    <dsp:sp modelId="{687B334E-E420-DF45-9427-3E7381695E6E}">
      <dsp:nvSpPr>
        <dsp:cNvPr id="0" name=""/>
        <dsp:cNvSpPr/>
      </dsp:nvSpPr>
      <dsp:spPr>
        <a:xfrm>
          <a:off x="0" y="4175559"/>
          <a:ext cx="6492875" cy="0"/>
        </a:xfrm>
        <a:prstGeom prst="line">
          <a:avLst/>
        </a:prstGeom>
        <a:solidFill>
          <a:schemeClr val="accent2">
            <a:hueOff val="-1309827"/>
            <a:satOff val="-75535"/>
            <a:lumOff val="7765"/>
            <a:alphaOff val="0"/>
          </a:schemeClr>
        </a:solidFill>
        <a:ln w="12700" cap="flat" cmpd="sng" algn="ctr">
          <a:solidFill>
            <a:schemeClr val="accent2">
              <a:hueOff val="-1309827"/>
              <a:satOff val="-75535"/>
              <a:lumOff val="7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39A6ED-E344-4247-BB48-2D5A1394081D}">
      <dsp:nvSpPr>
        <dsp:cNvPr id="0" name=""/>
        <dsp:cNvSpPr/>
      </dsp:nvSpPr>
      <dsp:spPr>
        <a:xfrm>
          <a:off x="0" y="4175559"/>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Christina </a:t>
          </a:r>
          <a:r>
            <a:rPr lang="en-US" sz="2100" kern="1200" dirty="0" err="1"/>
            <a:t>Miyamasu</a:t>
          </a:r>
          <a:endParaRPr lang="en-US" sz="2100" kern="1200" dirty="0"/>
        </a:p>
      </dsp:txBody>
      <dsp:txXfrm>
        <a:off x="0" y="4175559"/>
        <a:ext cx="6492875" cy="463674"/>
      </dsp:txXfrm>
    </dsp:sp>
    <dsp:sp modelId="{E0EFD4A2-AC65-7745-A504-B3780D3F404C}">
      <dsp:nvSpPr>
        <dsp:cNvPr id="0" name=""/>
        <dsp:cNvSpPr/>
      </dsp:nvSpPr>
      <dsp:spPr>
        <a:xfrm>
          <a:off x="0" y="4639233"/>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8DD704-FC34-804A-A7A2-562C8F59276D}">
      <dsp:nvSpPr>
        <dsp:cNvPr id="0" name=""/>
        <dsp:cNvSpPr/>
      </dsp:nvSpPr>
      <dsp:spPr>
        <a:xfrm>
          <a:off x="0" y="4639233"/>
          <a:ext cx="6492875" cy="46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Andrés Munoz</a:t>
          </a:r>
        </a:p>
      </dsp:txBody>
      <dsp:txXfrm>
        <a:off x="0" y="4639233"/>
        <a:ext cx="6492875" cy="46367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FAC73-6355-7643-8F1A-29FF61D4A6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C1A716-A41F-AF43-A5D8-398003B654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E47A7D-EC8A-8F45-B627-99FBE9833DEA}"/>
              </a:ext>
            </a:extLst>
          </p:cNvPr>
          <p:cNvSpPr>
            <a:spLocks noGrp="1"/>
          </p:cNvSpPr>
          <p:nvPr>
            <p:ph type="dt" sz="half" idx="10"/>
          </p:nvPr>
        </p:nvSpPr>
        <p:spPr/>
        <p:txBody>
          <a:bodyPr/>
          <a:lstStyle/>
          <a:p>
            <a:fld id="{6E485D62-8F85-864F-AFFA-060E7A3FCF5F}" type="datetimeFigureOut">
              <a:rPr lang="en-US" smtClean="0"/>
              <a:t>9/15/20</a:t>
            </a:fld>
            <a:endParaRPr lang="en-US"/>
          </a:p>
        </p:txBody>
      </p:sp>
      <p:sp>
        <p:nvSpPr>
          <p:cNvPr id="5" name="Footer Placeholder 4">
            <a:extLst>
              <a:ext uri="{FF2B5EF4-FFF2-40B4-BE49-F238E27FC236}">
                <a16:creationId xmlns:a16="http://schemas.microsoft.com/office/drawing/2014/main" id="{3B1EBC3E-BB53-7B49-BF39-2F422EDB1C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470EE1-18E5-AF43-9D70-E2B116D9F696}"/>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3326627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2A7B2-83B6-FD40-AF30-1227327A8B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B160C5-65F3-5F4F-838D-B24FD04E7F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328072-4908-5D46-85CF-6C9211AE5D92}"/>
              </a:ext>
            </a:extLst>
          </p:cNvPr>
          <p:cNvSpPr>
            <a:spLocks noGrp="1"/>
          </p:cNvSpPr>
          <p:nvPr>
            <p:ph type="dt" sz="half" idx="10"/>
          </p:nvPr>
        </p:nvSpPr>
        <p:spPr/>
        <p:txBody>
          <a:bodyPr/>
          <a:lstStyle/>
          <a:p>
            <a:fld id="{6E485D62-8F85-864F-AFFA-060E7A3FCF5F}" type="datetimeFigureOut">
              <a:rPr lang="en-US" smtClean="0"/>
              <a:t>9/15/20</a:t>
            </a:fld>
            <a:endParaRPr lang="en-US"/>
          </a:p>
        </p:txBody>
      </p:sp>
      <p:sp>
        <p:nvSpPr>
          <p:cNvPr id="5" name="Footer Placeholder 4">
            <a:extLst>
              <a:ext uri="{FF2B5EF4-FFF2-40B4-BE49-F238E27FC236}">
                <a16:creationId xmlns:a16="http://schemas.microsoft.com/office/drawing/2014/main" id="{F8F3CA74-ED13-074A-8AA3-4A406147FE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0D390D-53DB-4846-B27F-3376EA04604A}"/>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1424669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D37746-71EB-BE4B-B9DE-841D9CEC70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14AECC-02C6-9A41-96B8-33F8ECEECB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204D28-3A8C-BF43-9F40-15762709E281}"/>
              </a:ext>
            </a:extLst>
          </p:cNvPr>
          <p:cNvSpPr>
            <a:spLocks noGrp="1"/>
          </p:cNvSpPr>
          <p:nvPr>
            <p:ph type="dt" sz="half" idx="10"/>
          </p:nvPr>
        </p:nvSpPr>
        <p:spPr/>
        <p:txBody>
          <a:bodyPr/>
          <a:lstStyle/>
          <a:p>
            <a:fld id="{6E485D62-8F85-864F-AFFA-060E7A3FCF5F}" type="datetimeFigureOut">
              <a:rPr lang="en-US" smtClean="0"/>
              <a:t>9/15/20</a:t>
            </a:fld>
            <a:endParaRPr lang="en-US"/>
          </a:p>
        </p:txBody>
      </p:sp>
      <p:sp>
        <p:nvSpPr>
          <p:cNvPr id="5" name="Footer Placeholder 4">
            <a:extLst>
              <a:ext uri="{FF2B5EF4-FFF2-40B4-BE49-F238E27FC236}">
                <a16:creationId xmlns:a16="http://schemas.microsoft.com/office/drawing/2014/main" id="{47E2F8D4-F12B-114C-9612-784C71DD92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A6F475-7E1D-BB48-A3C5-874407F2D603}"/>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3961464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FB0F1-6C47-E943-AC6B-3241F248C5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A966-DBFC-AA40-9140-C7254A2162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D63C8D-5C1E-D140-99BA-94603819DDA3}"/>
              </a:ext>
            </a:extLst>
          </p:cNvPr>
          <p:cNvSpPr>
            <a:spLocks noGrp="1"/>
          </p:cNvSpPr>
          <p:nvPr>
            <p:ph type="dt" sz="half" idx="10"/>
          </p:nvPr>
        </p:nvSpPr>
        <p:spPr/>
        <p:txBody>
          <a:bodyPr/>
          <a:lstStyle/>
          <a:p>
            <a:fld id="{6E485D62-8F85-864F-AFFA-060E7A3FCF5F}" type="datetimeFigureOut">
              <a:rPr lang="en-US" smtClean="0"/>
              <a:t>9/15/20</a:t>
            </a:fld>
            <a:endParaRPr lang="en-US"/>
          </a:p>
        </p:txBody>
      </p:sp>
      <p:sp>
        <p:nvSpPr>
          <p:cNvPr id="5" name="Footer Placeholder 4">
            <a:extLst>
              <a:ext uri="{FF2B5EF4-FFF2-40B4-BE49-F238E27FC236}">
                <a16:creationId xmlns:a16="http://schemas.microsoft.com/office/drawing/2014/main" id="{5839D58E-41D5-7444-BA8C-E52790F306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C8920C-489E-5248-A57C-646FEE705C22}"/>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661649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3A7AA-A834-144B-8893-3C2457BA16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234927-9B8E-6141-82DD-28DD0E247D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7ECEEE-A373-6947-ACA9-3C8C963D8F01}"/>
              </a:ext>
            </a:extLst>
          </p:cNvPr>
          <p:cNvSpPr>
            <a:spLocks noGrp="1"/>
          </p:cNvSpPr>
          <p:nvPr>
            <p:ph type="dt" sz="half" idx="10"/>
          </p:nvPr>
        </p:nvSpPr>
        <p:spPr/>
        <p:txBody>
          <a:bodyPr/>
          <a:lstStyle/>
          <a:p>
            <a:fld id="{6E485D62-8F85-864F-AFFA-060E7A3FCF5F}" type="datetimeFigureOut">
              <a:rPr lang="en-US" smtClean="0"/>
              <a:t>9/15/20</a:t>
            </a:fld>
            <a:endParaRPr lang="en-US"/>
          </a:p>
        </p:txBody>
      </p:sp>
      <p:sp>
        <p:nvSpPr>
          <p:cNvPr id="5" name="Footer Placeholder 4">
            <a:extLst>
              <a:ext uri="{FF2B5EF4-FFF2-40B4-BE49-F238E27FC236}">
                <a16:creationId xmlns:a16="http://schemas.microsoft.com/office/drawing/2014/main" id="{2D489D97-9C75-8541-B15C-8874ECF3F1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39AC78-E2B5-4843-BA95-5F7F5EF0EA6C}"/>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4164535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84EF-70CC-D94B-AB9B-97D82BBBC2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6924F3-0DC7-294E-B566-A04E09C15C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644FC2-366C-C740-AFFA-2345617C89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0AE00F-4179-404A-AFF6-E1371DBAF5C9}"/>
              </a:ext>
            </a:extLst>
          </p:cNvPr>
          <p:cNvSpPr>
            <a:spLocks noGrp="1"/>
          </p:cNvSpPr>
          <p:nvPr>
            <p:ph type="dt" sz="half" idx="10"/>
          </p:nvPr>
        </p:nvSpPr>
        <p:spPr/>
        <p:txBody>
          <a:bodyPr/>
          <a:lstStyle/>
          <a:p>
            <a:fld id="{6E485D62-8F85-864F-AFFA-060E7A3FCF5F}" type="datetimeFigureOut">
              <a:rPr lang="en-US" smtClean="0"/>
              <a:t>9/15/20</a:t>
            </a:fld>
            <a:endParaRPr lang="en-US"/>
          </a:p>
        </p:txBody>
      </p:sp>
      <p:sp>
        <p:nvSpPr>
          <p:cNvPr id="6" name="Footer Placeholder 5">
            <a:extLst>
              <a:ext uri="{FF2B5EF4-FFF2-40B4-BE49-F238E27FC236}">
                <a16:creationId xmlns:a16="http://schemas.microsoft.com/office/drawing/2014/main" id="{3DD0C368-1A22-8C4E-847B-DD9229EDE0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9A065D-517D-4347-B4CB-1F50A9394574}"/>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2967101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7F44-DFBF-544E-A0AA-19ABDEC602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0583D4-0B30-3141-BD3D-187972351D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9F6FFE-49ED-0B46-A733-28572E3778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4073EC-5CE1-D94D-86CE-76CED630AF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1FF475-2A75-7C42-B294-CE90D2A36F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E89908-44CC-5446-AF3B-23865CE92743}"/>
              </a:ext>
            </a:extLst>
          </p:cNvPr>
          <p:cNvSpPr>
            <a:spLocks noGrp="1"/>
          </p:cNvSpPr>
          <p:nvPr>
            <p:ph type="dt" sz="half" idx="10"/>
          </p:nvPr>
        </p:nvSpPr>
        <p:spPr/>
        <p:txBody>
          <a:bodyPr/>
          <a:lstStyle/>
          <a:p>
            <a:fld id="{6E485D62-8F85-864F-AFFA-060E7A3FCF5F}" type="datetimeFigureOut">
              <a:rPr lang="en-US" smtClean="0"/>
              <a:t>9/15/20</a:t>
            </a:fld>
            <a:endParaRPr lang="en-US"/>
          </a:p>
        </p:txBody>
      </p:sp>
      <p:sp>
        <p:nvSpPr>
          <p:cNvPr id="8" name="Footer Placeholder 7">
            <a:extLst>
              <a:ext uri="{FF2B5EF4-FFF2-40B4-BE49-F238E27FC236}">
                <a16:creationId xmlns:a16="http://schemas.microsoft.com/office/drawing/2014/main" id="{69A71CC6-98E0-0147-8695-904263A805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EE3B3C-CFD3-2349-B57D-E2A2A7396F45}"/>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1516527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42B68-9F24-084E-BE99-4E1901270B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97441F-8A8D-4644-81D8-889D9B097168}"/>
              </a:ext>
            </a:extLst>
          </p:cNvPr>
          <p:cNvSpPr>
            <a:spLocks noGrp="1"/>
          </p:cNvSpPr>
          <p:nvPr>
            <p:ph type="dt" sz="half" idx="10"/>
          </p:nvPr>
        </p:nvSpPr>
        <p:spPr/>
        <p:txBody>
          <a:bodyPr/>
          <a:lstStyle/>
          <a:p>
            <a:fld id="{6E485D62-8F85-864F-AFFA-060E7A3FCF5F}" type="datetimeFigureOut">
              <a:rPr lang="en-US" smtClean="0"/>
              <a:t>9/15/20</a:t>
            </a:fld>
            <a:endParaRPr lang="en-US"/>
          </a:p>
        </p:txBody>
      </p:sp>
      <p:sp>
        <p:nvSpPr>
          <p:cNvPr id="4" name="Footer Placeholder 3">
            <a:extLst>
              <a:ext uri="{FF2B5EF4-FFF2-40B4-BE49-F238E27FC236}">
                <a16:creationId xmlns:a16="http://schemas.microsoft.com/office/drawing/2014/main" id="{C5EC0299-1320-4842-902E-21C20AC3A0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6664D8-896E-DD40-A2D2-0C079216F96C}"/>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362510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A30D21-3813-4B42-BAB0-86D5D543F7A9}"/>
              </a:ext>
            </a:extLst>
          </p:cNvPr>
          <p:cNvSpPr>
            <a:spLocks noGrp="1"/>
          </p:cNvSpPr>
          <p:nvPr>
            <p:ph type="dt" sz="half" idx="10"/>
          </p:nvPr>
        </p:nvSpPr>
        <p:spPr/>
        <p:txBody>
          <a:bodyPr/>
          <a:lstStyle/>
          <a:p>
            <a:fld id="{6E485D62-8F85-864F-AFFA-060E7A3FCF5F}" type="datetimeFigureOut">
              <a:rPr lang="en-US" smtClean="0"/>
              <a:t>9/15/20</a:t>
            </a:fld>
            <a:endParaRPr lang="en-US"/>
          </a:p>
        </p:txBody>
      </p:sp>
      <p:sp>
        <p:nvSpPr>
          <p:cNvPr id="3" name="Footer Placeholder 2">
            <a:extLst>
              <a:ext uri="{FF2B5EF4-FFF2-40B4-BE49-F238E27FC236}">
                <a16:creationId xmlns:a16="http://schemas.microsoft.com/office/drawing/2014/main" id="{189EF935-0FD8-8149-8B7D-58BA6EF001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BD1A3D-B005-A04D-937B-9E9E2E151FC0}"/>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3690063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926E0-2E30-274D-99FA-4FAB5AEC7C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BA0832-8977-7E49-B4C2-E3A93D10F7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9A2957-6A9B-3B46-8EE0-74A20A889B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315541-5D07-2E48-9FBA-F459E316C965}"/>
              </a:ext>
            </a:extLst>
          </p:cNvPr>
          <p:cNvSpPr>
            <a:spLocks noGrp="1"/>
          </p:cNvSpPr>
          <p:nvPr>
            <p:ph type="dt" sz="half" idx="10"/>
          </p:nvPr>
        </p:nvSpPr>
        <p:spPr/>
        <p:txBody>
          <a:bodyPr/>
          <a:lstStyle/>
          <a:p>
            <a:fld id="{6E485D62-8F85-864F-AFFA-060E7A3FCF5F}" type="datetimeFigureOut">
              <a:rPr lang="en-US" smtClean="0"/>
              <a:t>9/15/20</a:t>
            </a:fld>
            <a:endParaRPr lang="en-US"/>
          </a:p>
        </p:txBody>
      </p:sp>
      <p:sp>
        <p:nvSpPr>
          <p:cNvPr id="6" name="Footer Placeholder 5">
            <a:extLst>
              <a:ext uri="{FF2B5EF4-FFF2-40B4-BE49-F238E27FC236}">
                <a16:creationId xmlns:a16="http://schemas.microsoft.com/office/drawing/2014/main" id="{7D93533E-3058-ED40-81ED-B754F70330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730A7-98B4-334C-9D6C-27074021FDA3}"/>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4113033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EE046-FEA5-474A-857A-43430BCA38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2375BF-C0D0-4749-B52F-F65DF530ED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BF84D4-22AE-9D4E-AD7B-FFB7D52692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53073E-503A-CC4B-A453-BDD81684A722}"/>
              </a:ext>
            </a:extLst>
          </p:cNvPr>
          <p:cNvSpPr>
            <a:spLocks noGrp="1"/>
          </p:cNvSpPr>
          <p:nvPr>
            <p:ph type="dt" sz="half" idx="10"/>
          </p:nvPr>
        </p:nvSpPr>
        <p:spPr/>
        <p:txBody>
          <a:bodyPr/>
          <a:lstStyle/>
          <a:p>
            <a:fld id="{6E485D62-8F85-864F-AFFA-060E7A3FCF5F}" type="datetimeFigureOut">
              <a:rPr lang="en-US" smtClean="0"/>
              <a:t>9/15/20</a:t>
            </a:fld>
            <a:endParaRPr lang="en-US"/>
          </a:p>
        </p:txBody>
      </p:sp>
      <p:sp>
        <p:nvSpPr>
          <p:cNvPr id="6" name="Footer Placeholder 5">
            <a:extLst>
              <a:ext uri="{FF2B5EF4-FFF2-40B4-BE49-F238E27FC236}">
                <a16:creationId xmlns:a16="http://schemas.microsoft.com/office/drawing/2014/main" id="{CE718985-F4BE-B04C-9CF1-96A571FDF3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6D9011-26A1-FF45-9FDA-F3D941286D06}"/>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1027880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14CC16-BB78-ED46-B750-DC93E1E19A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7CF74D-B384-A842-A96F-C12CC4CE85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032C3B-47FD-CD4F-9CD6-EA2728D953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485D62-8F85-864F-AFFA-060E7A3FCF5F}" type="datetimeFigureOut">
              <a:rPr lang="en-US" smtClean="0"/>
              <a:t>9/15/20</a:t>
            </a:fld>
            <a:endParaRPr lang="en-US"/>
          </a:p>
        </p:txBody>
      </p:sp>
      <p:sp>
        <p:nvSpPr>
          <p:cNvPr id="5" name="Footer Placeholder 4">
            <a:extLst>
              <a:ext uri="{FF2B5EF4-FFF2-40B4-BE49-F238E27FC236}">
                <a16:creationId xmlns:a16="http://schemas.microsoft.com/office/drawing/2014/main" id="{504CA0BF-1AAF-FA4D-B54D-4F93F6BD23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D4E5E1-BEB3-B945-9F2C-361F4ACB2E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39E047-F900-A346-B8F2-D7290B240270}" type="slidenum">
              <a:rPr lang="en-US" smtClean="0"/>
              <a:t>‹#›</a:t>
            </a:fld>
            <a:endParaRPr lang="en-US"/>
          </a:p>
        </p:txBody>
      </p:sp>
    </p:spTree>
    <p:extLst>
      <p:ext uri="{BB962C8B-B14F-4D97-AF65-F5344CB8AC3E}">
        <p14:creationId xmlns:p14="http://schemas.microsoft.com/office/powerpoint/2010/main" val="197987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25">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64FE5B0-256D-4340-B3B2-5FD47E8A832B}"/>
              </a:ext>
            </a:extLst>
          </p:cNvPr>
          <p:cNvSpPr>
            <a:spLocks noGrp="1"/>
          </p:cNvSpPr>
          <p:nvPr>
            <p:ph type="ctrTitle"/>
          </p:nvPr>
        </p:nvSpPr>
        <p:spPr>
          <a:xfrm>
            <a:off x="838200" y="621792"/>
            <a:ext cx="4795157" cy="5413248"/>
          </a:xfrm>
        </p:spPr>
        <p:txBody>
          <a:bodyPr vert="horz" lIns="91440" tIns="45720" rIns="91440" bIns="45720" rtlCol="0" anchor="ctr">
            <a:normAutofit/>
          </a:bodyPr>
          <a:lstStyle/>
          <a:p>
            <a:pPr algn="l"/>
            <a:r>
              <a:rPr lang="en-US" sz="5200" kern="1200">
                <a:solidFill>
                  <a:schemeClr val="bg1"/>
                </a:solidFill>
                <a:latin typeface="+mj-lt"/>
                <a:ea typeface="+mj-ea"/>
                <a:cs typeface="+mj-cs"/>
              </a:rPr>
              <a:t>Task Force on Race and Washington’s Criminal Justice System</a:t>
            </a:r>
          </a:p>
        </p:txBody>
      </p:sp>
      <p:sp>
        <p:nvSpPr>
          <p:cNvPr id="5" name="Subtitle 4">
            <a:extLst>
              <a:ext uri="{FF2B5EF4-FFF2-40B4-BE49-F238E27FC236}">
                <a16:creationId xmlns:a16="http://schemas.microsoft.com/office/drawing/2014/main" id="{097FB6C2-D68E-4A4E-9BA6-F06483F035B9}"/>
              </a:ext>
            </a:extLst>
          </p:cNvPr>
          <p:cNvSpPr>
            <a:spLocks noGrp="1"/>
          </p:cNvSpPr>
          <p:nvPr>
            <p:ph type="subTitle" idx="1"/>
          </p:nvPr>
        </p:nvSpPr>
        <p:spPr>
          <a:xfrm>
            <a:off x="6964471" y="621792"/>
            <a:ext cx="4389328" cy="5413248"/>
          </a:xfrm>
        </p:spPr>
        <p:txBody>
          <a:bodyPr vert="horz" lIns="91440" tIns="45720" rIns="91440" bIns="45720" rtlCol="0" anchor="ctr">
            <a:normAutofit/>
          </a:bodyPr>
          <a:lstStyle/>
          <a:p>
            <a:pPr indent="-228600" algn="l">
              <a:buFont typeface="Arial" panose="020B0604020202020204" pitchFamily="34" charset="0"/>
              <a:buChar char="•"/>
            </a:pPr>
            <a:endParaRPr lang="en-US" dirty="0"/>
          </a:p>
          <a:p>
            <a:pPr algn="l"/>
            <a:r>
              <a:rPr lang="en-US" sz="3200" dirty="0"/>
              <a:t>First General Meeting</a:t>
            </a:r>
          </a:p>
          <a:p>
            <a:pPr algn="l"/>
            <a:r>
              <a:rPr lang="en-US" sz="3200" dirty="0"/>
              <a:t>Friday, Sept. 11, 2020</a:t>
            </a:r>
          </a:p>
          <a:p>
            <a:pPr indent="-228600" algn="l">
              <a:buFont typeface="Arial" panose="020B0604020202020204" pitchFamily="34" charset="0"/>
              <a:buChar char="•"/>
            </a:pPr>
            <a:endParaRPr lang="en-US" dirty="0"/>
          </a:p>
        </p:txBody>
      </p:sp>
    </p:spTree>
    <p:extLst>
      <p:ext uri="{BB962C8B-B14F-4D97-AF65-F5344CB8AC3E}">
        <p14:creationId xmlns:p14="http://schemas.microsoft.com/office/powerpoint/2010/main" val="4238000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98DDA02A-B026-354E-891B-72F12BF09D64}"/>
              </a:ext>
            </a:extLst>
          </p:cNvPr>
          <p:cNvSpPr>
            <a:spLocks noGrp="1"/>
          </p:cNvSpPr>
          <p:nvPr>
            <p:ph type="title"/>
          </p:nvPr>
        </p:nvSpPr>
        <p:spPr>
          <a:xfrm>
            <a:off x="2311147" y="365760"/>
            <a:ext cx="7569706" cy="1288238"/>
          </a:xfrm>
        </p:spPr>
        <p:txBody>
          <a:bodyPr anchor="ctr">
            <a:normAutofit/>
          </a:bodyPr>
          <a:lstStyle/>
          <a:p>
            <a:pPr algn="ctr"/>
            <a:r>
              <a:rPr lang="en-US"/>
              <a:t>Agenda</a:t>
            </a:r>
          </a:p>
        </p:txBody>
      </p:sp>
      <p:sp>
        <p:nvSpPr>
          <p:cNvPr id="5" name="Content Placeholder 4">
            <a:extLst>
              <a:ext uri="{FF2B5EF4-FFF2-40B4-BE49-F238E27FC236}">
                <a16:creationId xmlns:a16="http://schemas.microsoft.com/office/drawing/2014/main" id="{48CDFC13-A4C7-2642-A688-B0FC7F683C38}"/>
              </a:ext>
            </a:extLst>
          </p:cNvPr>
          <p:cNvSpPr>
            <a:spLocks noGrp="1"/>
          </p:cNvSpPr>
          <p:nvPr>
            <p:ph idx="1"/>
          </p:nvPr>
        </p:nvSpPr>
        <p:spPr>
          <a:xfrm>
            <a:off x="2165569" y="1956816"/>
            <a:ext cx="7860863" cy="4024884"/>
          </a:xfrm>
        </p:spPr>
        <p:txBody>
          <a:bodyPr anchor="t">
            <a:normAutofit/>
          </a:bodyPr>
          <a:lstStyle/>
          <a:p>
            <a:pPr marL="0" indent="0">
              <a:buNone/>
            </a:pPr>
            <a:r>
              <a:rPr lang="en-US" sz="2400" dirty="0"/>
              <a:t>I.          Welcome (10 minutes) </a:t>
            </a:r>
          </a:p>
          <a:p>
            <a:pPr marL="0" indent="0">
              <a:buNone/>
            </a:pPr>
            <a:r>
              <a:rPr lang="en-US" sz="2400" dirty="0"/>
              <a:t>            A. Law school deans/representatives </a:t>
            </a:r>
          </a:p>
          <a:p>
            <a:pPr marL="0" indent="0">
              <a:buNone/>
            </a:pPr>
            <a:r>
              <a:rPr lang="en-US" sz="2400" dirty="0"/>
              <a:t>            B. Justice Steven C. González </a:t>
            </a:r>
          </a:p>
          <a:p>
            <a:pPr marL="0" indent="0">
              <a:buNone/>
            </a:pPr>
            <a:r>
              <a:rPr lang="en-US" sz="2400" dirty="0"/>
              <a:t>II.        Introductions – Oversight Working Group (12 minutes) </a:t>
            </a:r>
          </a:p>
          <a:p>
            <a:pPr marL="0" indent="0">
              <a:buNone/>
            </a:pPr>
            <a:r>
              <a:rPr lang="en-US" sz="2400" dirty="0"/>
              <a:t>III.       Introductions – Organizations (20-25 minutes) </a:t>
            </a:r>
          </a:p>
          <a:p>
            <a:pPr marL="0" indent="0">
              <a:buNone/>
            </a:pPr>
            <a:r>
              <a:rPr lang="en-US" sz="2400" dirty="0"/>
              <a:t>IV.       Report – status; plan, next 10 months (10 minutes)  </a:t>
            </a:r>
          </a:p>
          <a:p>
            <a:pPr marL="0" indent="0">
              <a:buNone/>
            </a:pPr>
            <a:r>
              <a:rPr lang="en-US" sz="2400" dirty="0"/>
              <a:t>V.        Q &amp; A; comments (15 minutes) </a:t>
            </a:r>
          </a:p>
          <a:p>
            <a:pPr marL="0" indent="0">
              <a:buNone/>
            </a:pPr>
            <a:r>
              <a:rPr lang="en-US" sz="2400" dirty="0"/>
              <a:t>VI.       Adjourn </a:t>
            </a:r>
          </a:p>
          <a:p>
            <a:pPr marL="0" indent="0">
              <a:buNone/>
            </a:pPr>
            <a:endParaRPr lang="en-US" sz="2400" dirty="0"/>
          </a:p>
        </p:txBody>
      </p:sp>
    </p:spTree>
    <p:extLst>
      <p:ext uri="{BB962C8B-B14F-4D97-AF65-F5344CB8AC3E}">
        <p14:creationId xmlns:p14="http://schemas.microsoft.com/office/powerpoint/2010/main" val="408794036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Freeform: Shape 16">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46" name="Group 18">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0"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47"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48"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49"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50"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51"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7A93A499-B1F5-4749-844D-E83600DB66FB}"/>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Oversight Working Group</a:t>
            </a:r>
          </a:p>
        </p:txBody>
      </p:sp>
      <p:graphicFrame>
        <p:nvGraphicFramePr>
          <p:cNvPr id="52" name="Content Placeholder 3">
            <a:extLst>
              <a:ext uri="{FF2B5EF4-FFF2-40B4-BE49-F238E27FC236}">
                <a16:creationId xmlns:a16="http://schemas.microsoft.com/office/drawing/2014/main" id="{25774146-5EB4-407E-8F84-75A02D8EE396}"/>
              </a:ext>
            </a:extLst>
          </p:cNvPr>
          <p:cNvGraphicFramePr>
            <a:graphicFrameLocks noGrp="1"/>
          </p:cNvGraphicFramePr>
          <p:nvPr>
            <p:ph idx="1"/>
            <p:extLst>
              <p:ext uri="{D42A27DB-BD31-4B8C-83A1-F6EECF244321}">
                <p14:modId xmlns:p14="http://schemas.microsoft.com/office/powerpoint/2010/main" val="3132333708"/>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5774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3F6AB-714C-2345-9E9B-275C7315C5FA}"/>
              </a:ext>
            </a:extLst>
          </p:cNvPr>
          <p:cNvSpPr>
            <a:spLocks noGrp="1"/>
          </p:cNvSpPr>
          <p:nvPr>
            <p:ph type="title"/>
          </p:nvPr>
        </p:nvSpPr>
        <p:spPr>
          <a:xfrm>
            <a:off x="838200" y="-37577"/>
            <a:ext cx="10515600" cy="914399"/>
          </a:xfrm>
        </p:spPr>
        <p:txBody>
          <a:bodyPr>
            <a:normAutofit fontScale="90000"/>
          </a:bodyPr>
          <a:lstStyle/>
          <a:p>
            <a:pPr algn="ctr"/>
            <a:r>
              <a:rPr lang="en-US" sz="4000" dirty="0"/>
              <a:t>Organizational Members</a:t>
            </a:r>
            <a:br>
              <a:rPr lang="en-US" dirty="0"/>
            </a:br>
            <a:r>
              <a:rPr lang="en-US" sz="2200" dirty="0"/>
              <a:t>(revised after general meeting)</a:t>
            </a:r>
          </a:p>
        </p:txBody>
      </p:sp>
      <p:sp>
        <p:nvSpPr>
          <p:cNvPr id="4" name="Content Placeholder 3">
            <a:extLst>
              <a:ext uri="{FF2B5EF4-FFF2-40B4-BE49-F238E27FC236}">
                <a16:creationId xmlns:a16="http://schemas.microsoft.com/office/drawing/2014/main" id="{0A060963-29B2-2F4D-AE54-BE38DF0D143D}"/>
              </a:ext>
            </a:extLst>
          </p:cNvPr>
          <p:cNvSpPr>
            <a:spLocks noGrp="1"/>
          </p:cNvSpPr>
          <p:nvPr>
            <p:ph sz="half" idx="1"/>
          </p:nvPr>
        </p:nvSpPr>
        <p:spPr>
          <a:xfrm>
            <a:off x="304800" y="871172"/>
            <a:ext cx="5715000" cy="5827059"/>
          </a:xfrm>
        </p:spPr>
        <p:txBody>
          <a:bodyPr>
            <a:normAutofit fontScale="62500" lnSpcReduction="20000"/>
          </a:bodyPr>
          <a:lstStyle/>
          <a:p>
            <a:r>
              <a:rPr lang="en-US" dirty="0"/>
              <a:t>Access to Justice Board</a:t>
            </a:r>
          </a:p>
          <a:p>
            <a:r>
              <a:rPr lang="en-US" dirty="0"/>
              <a:t>American Civil Liberties Union of Washington</a:t>
            </a:r>
          </a:p>
          <a:p>
            <a:r>
              <a:rPr lang="en-US" dirty="0"/>
              <a:t>Asian Bar Association of Washington</a:t>
            </a:r>
          </a:p>
          <a:p>
            <a:r>
              <a:rPr lang="en-US" dirty="0"/>
              <a:t>Center for Human &amp; Civil Rights (Gonzaga)</a:t>
            </a:r>
          </a:p>
          <a:p>
            <a:r>
              <a:rPr lang="en-US" dirty="0"/>
              <a:t>Center for Indian Law &amp; Policy (SU)</a:t>
            </a:r>
          </a:p>
          <a:p>
            <a:r>
              <a:rPr lang="en-US" dirty="0"/>
              <a:t>Central Washington University, Law and Justice Dept.</a:t>
            </a:r>
          </a:p>
          <a:p>
            <a:r>
              <a:rPr lang="en-US" dirty="0"/>
              <a:t>Columbia Legal Services</a:t>
            </a:r>
          </a:p>
          <a:p>
            <a:r>
              <a:rPr lang="en-US" dirty="0"/>
              <a:t>Commission on Asian Pacific American Affairs</a:t>
            </a:r>
          </a:p>
          <a:p>
            <a:r>
              <a:rPr lang="en-US" dirty="0"/>
              <a:t>Commission on Hispanic Affairs</a:t>
            </a:r>
          </a:p>
          <a:p>
            <a:r>
              <a:rPr lang="en-US" dirty="0" err="1"/>
              <a:t>Galanda</a:t>
            </a:r>
            <a:r>
              <a:rPr lang="en-US" dirty="0"/>
              <a:t> Broadman</a:t>
            </a:r>
          </a:p>
          <a:p>
            <a:r>
              <a:rPr lang="en-US" dirty="0"/>
              <a:t>Gonzaga University School of Law</a:t>
            </a:r>
          </a:p>
          <a:p>
            <a:r>
              <a:rPr lang="en-US" dirty="0"/>
              <a:t>Fred T. Korematsu Center for Law and Equality (SU)</a:t>
            </a:r>
          </a:p>
          <a:p>
            <a:r>
              <a:rPr lang="en-US" dirty="0"/>
              <a:t>King County Prosecuting Attorney’s Office</a:t>
            </a:r>
          </a:p>
          <a:p>
            <a:r>
              <a:rPr lang="en-US" dirty="0"/>
              <a:t>Korean American Bar Association</a:t>
            </a:r>
          </a:p>
          <a:p>
            <a:r>
              <a:rPr lang="en-US" dirty="0"/>
              <a:t>Latina/o Bar Association of Washington</a:t>
            </a:r>
          </a:p>
          <a:p>
            <a:r>
              <a:rPr lang="en-US" dirty="0"/>
              <a:t>Loren Miller Bar Association</a:t>
            </a:r>
          </a:p>
          <a:p>
            <a:r>
              <a:rPr lang="en-US" dirty="0"/>
              <a:t>Mockingbird Society</a:t>
            </a:r>
          </a:p>
          <a:p>
            <a:r>
              <a:rPr lang="en-US" dirty="0"/>
              <a:t>Northwest Indian Bar Association</a:t>
            </a:r>
          </a:p>
          <a:p>
            <a:pPr marL="0" indent="0">
              <a:buNone/>
            </a:pPr>
            <a:endParaRPr lang="en-US" dirty="0"/>
          </a:p>
        </p:txBody>
      </p:sp>
      <p:sp>
        <p:nvSpPr>
          <p:cNvPr id="5" name="Content Placeholder 4">
            <a:extLst>
              <a:ext uri="{FF2B5EF4-FFF2-40B4-BE49-F238E27FC236}">
                <a16:creationId xmlns:a16="http://schemas.microsoft.com/office/drawing/2014/main" id="{A623E486-3637-EC46-B051-A08CF6B30544}"/>
              </a:ext>
            </a:extLst>
          </p:cNvPr>
          <p:cNvSpPr>
            <a:spLocks noGrp="1"/>
          </p:cNvSpPr>
          <p:nvPr>
            <p:ph sz="half" idx="2"/>
          </p:nvPr>
        </p:nvSpPr>
        <p:spPr>
          <a:xfrm>
            <a:off x="6172199" y="871172"/>
            <a:ext cx="5714999" cy="6087035"/>
          </a:xfrm>
        </p:spPr>
        <p:txBody>
          <a:bodyPr>
            <a:normAutofit fontScale="62500" lnSpcReduction="20000"/>
          </a:bodyPr>
          <a:lstStyle/>
          <a:p>
            <a:r>
              <a:rPr lang="en-US" dirty="0"/>
              <a:t>Pierce County Minority Bar Association</a:t>
            </a:r>
          </a:p>
          <a:p>
            <a:r>
              <a:rPr lang="en-US" dirty="0"/>
              <a:t>Pierce County Prosecuting Attorney’s Office</a:t>
            </a:r>
          </a:p>
          <a:p>
            <a:r>
              <a:rPr lang="en-US" dirty="0"/>
              <a:t>Public Defender Association</a:t>
            </a:r>
          </a:p>
          <a:p>
            <a:r>
              <a:rPr lang="en-US" dirty="0" err="1"/>
              <a:t>QLaw</a:t>
            </a:r>
            <a:r>
              <a:rPr lang="en-US" dirty="0"/>
              <a:t> Association of Washington</a:t>
            </a:r>
          </a:p>
          <a:p>
            <a:r>
              <a:rPr lang="en-US" dirty="0"/>
              <a:t>Seattle University School of Law</a:t>
            </a:r>
          </a:p>
          <a:p>
            <a:r>
              <a:rPr lang="en-US" dirty="0"/>
              <a:t>Snohomish County Prosecuting Attorney’s Office</a:t>
            </a:r>
          </a:p>
          <a:p>
            <a:r>
              <a:rPr lang="en-US" dirty="0"/>
              <a:t>Spokane County Bar – Indian Law Section</a:t>
            </a:r>
          </a:p>
          <a:p>
            <a:r>
              <a:rPr lang="en-US" dirty="0"/>
              <a:t>Spokane Office of Police Ombudsman</a:t>
            </a:r>
          </a:p>
          <a:p>
            <a:r>
              <a:rPr lang="en-US" dirty="0"/>
              <a:t>Team Child</a:t>
            </a:r>
          </a:p>
          <a:p>
            <a:r>
              <a:rPr lang="en-US" dirty="0"/>
              <a:t>Thurston County Prosecuting Attorney’s Office</a:t>
            </a:r>
          </a:p>
          <a:p>
            <a:r>
              <a:rPr lang="en-US" dirty="0"/>
              <a:t>University of Washington School of Law</a:t>
            </a:r>
          </a:p>
          <a:p>
            <a:r>
              <a:rPr lang="en-US" dirty="0"/>
              <a:t>Vietnamese American Bar Association of Washington</a:t>
            </a:r>
          </a:p>
          <a:p>
            <a:r>
              <a:rPr lang="en-US" dirty="0"/>
              <a:t>Washington Appellate Project</a:t>
            </a:r>
          </a:p>
          <a:p>
            <a:r>
              <a:rPr lang="en-US" dirty="0"/>
              <a:t>Washington Association of Criminal Defense Lawyers</a:t>
            </a:r>
          </a:p>
          <a:p>
            <a:r>
              <a:rPr lang="en-US" dirty="0"/>
              <a:t>Washington Association of Prosecuting Attorneys</a:t>
            </a:r>
          </a:p>
          <a:p>
            <a:r>
              <a:rPr lang="en-US" dirty="0"/>
              <a:t>Washington Defender Association</a:t>
            </a:r>
          </a:p>
          <a:p>
            <a:r>
              <a:rPr lang="en-US" dirty="0"/>
              <a:t>Washington State Bar Association</a:t>
            </a:r>
          </a:p>
          <a:p>
            <a:r>
              <a:rPr lang="en-US" dirty="0"/>
              <a:t>Whatcom County Prosecuting Attorney’s Office</a:t>
            </a:r>
          </a:p>
        </p:txBody>
      </p:sp>
    </p:spTree>
    <p:extLst>
      <p:ext uri="{BB962C8B-B14F-4D97-AF65-F5344CB8AC3E}">
        <p14:creationId xmlns:p14="http://schemas.microsoft.com/office/powerpoint/2010/main" val="2899932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609BA3-43BE-CD46-B9FE-7B24C53C5F15}"/>
              </a:ext>
            </a:extLst>
          </p:cNvPr>
          <p:cNvSpPr>
            <a:spLocks noGrp="1"/>
          </p:cNvSpPr>
          <p:nvPr>
            <p:ph type="title"/>
          </p:nvPr>
        </p:nvSpPr>
        <p:spPr>
          <a:xfrm>
            <a:off x="838200" y="621792"/>
            <a:ext cx="4795157" cy="5413248"/>
          </a:xfrm>
        </p:spPr>
        <p:txBody>
          <a:bodyPr>
            <a:normAutofit/>
          </a:bodyPr>
          <a:lstStyle/>
          <a:p>
            <a:r>
              <a:rPr lang="en-US" sz="5200">
                <a:solidFill>
                  <a:schemeClr val="bg1"/>
                </a:solidFill>
              </a:rPr>
              <a:t>Status Report and Work Plan</a:t>
            </a:r>
          </a:p>
        </p:txBody>
      </p:sp>
      <p:sp>
        <p:nvSpPr>
          <p:cNvPr id="3" name="Content Placeholder 2">
            <a:extLst>
              <a:ext uri="{FF2B5EF4-FFF2-40B4-BE49-F238E27FC236}">
                <a16:creationId xmlns:a16="http://schemas.microsoft.com/office/drawing/2014/main" id="{8CDA40B2-5E2D-AD40-A783-BE7082DE05CD}"/>
              </a:ext>
            </a:extLst>
          </p:cNvPr>
          <p:cNvSpPr>
            <a:spLocks noGrp="1"/>
          </p:cNvSpPr>
          <p:nvPr>
            <p:ph idx="1"/>
          </p:nvPr>
        </p:nvSpPr>
        <p:spPr>
          <a:xfrm>
            <a:off x="6521450" y="621792"/>
            <a:ext cx="4832349" cy="5413248"/>
          </a:xfrm>
        </p:spPr>
        <p:txBody>
          <a:bodyPr anchor="ctr">
            <a:normAutofit/>
          </a:bodyPr>
          <a:lstStyle/>
          <a:p>
            <a:pPr marL="0" indent="0">
              <a:buNone/>
            </a:pPr>
            <a:r>
              <a:rPr lang="en-US" b="1" dirty="0"/>
              <a:t>Working Groups:</a:t>
            </a:r>
          </a:p>
          <a:p>
            <a:r>
              <a:rPr lang="en-US" sz="2400" dirty="0"/>
              <a:t>Oversight</a:t>
            </a:r>
          </a:p>
          <a:p>
            <a:r>
              <a:rPr lang="en-US" sz="2400" dirty="0"/>
              <a:t>Research</a:t>
            </a:r>
          </a:p>
          <a:p>
            <a:r>
              <a:rPr lang="en-US" sz="2400" dirty="0"/>
              <a:t>Recommendations and Implementation</a:t>
            </a:r>
          </a:p>
          <a:p>
            <a:r>
              <a:rPr lang="en-US" sz="2400" dirty="0"/>
              <a:t>Community Outreach</a:t>
            </a:r>
          </a:p>
          <a:p>
            <a:r>
              <a:rPr lang="en-US" sz="2400" dirty="0"/>
              <a:t>Education</a:t>
            </a:r>
          </a:p>
          <a:p>
            <a:endParaRPr lang="en-US" sz="2400" dirty="0"/>
          </a:p>
        </p:txBody>
      </p:sp>
    </p:spTree>
    <p:extLst>
      <p:ext uri="{BB962C8B-B14F-4D97-AF65-F5344CB8AC3E}">
        <p14:creationId xmlns:p14="http://schemas.microsoft.com/office/powerpoint/2010/main" val="90499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5C5E80-1FCF-F34E-82A6-0A91D2379E18}"/>
              </a:ext>
            </a:extLst>
          </p:cNvPr>
          <p:cNvSpPr>
            <a:spLocks noGrp="1"/>
          </p:cNvSpPr>
          <p:nvPr>
            <p:ph type="title"/>
          </p:nvPr>
        </p:nvSpPr>
        <p:spPr>
          <a:xfrm>
            <a:off x="838200" y="621792"/>
            <a:ext cx="4795157" cy="5413248"/>
          </a:xfrm>
        </p:spPr>
        <p:txBody>
          <a:bodyPr>
            <a:normAutofit/>
          </a:bodyPr>
          <a:lstStyle/>
          <a:p>
            <a:r>
              <a:rPr lang="en-US" sz="5200">
                <a:solidFill>
                  <a:schemeClr val="bg1"/>
                </a:solidFill>
              </a:rPr>
              <a:t>Q &amp; A; Comments</a:t>
            </a:r>
          </a:p>
        </p:txBody>
      </p:sp>
      <p:sp>
        <p:nvSpPr>
          <p:cNvPr id="3" name="Content Placeholder 2">
            <a:extLst>
              <a:ext uri="{FF2B5EF4-FFF2-40B4-BE49-F238E27FC236}">
                <a16:creationId xmlns:a16="http://schemas.microsoft.com/office/drawing/2014/main" id="{E41FDEFB-D825-4D45-8BBC-A00A4FCE01D3}"/>
              </a:ext>
            </a:extLst>
          </p:cNvPr>
          <p:cNvSpPr>
            <a:spLocks noGrp="1"/>
          </p:cNvSpPr>
          <p:nvPr>
            <p:ph idx="1"/>
          </p:nvPr>
        </p:nvSpPr>
        <p:spPr>
          <a:xfrm>
            <a:off x="6521450" y="621792"/>
            <a:ext cx="4832349" cy="5413248"/>
          </a:xfrm>
        </p:spPr>
        <p:txBody>
          <a:bodyPr anchor="ctr">
            <a:normAutofit/>
          </a:bodyPr>
          <a:lstStyle/>
          <a:p>
            <a:endParaRPr lang="en-US" sz="2400"/>
          </a:p>
        </p:txBody>
      </p:sp>
    </p:spTree>
    <p:extLst>
      <p:ext uri="{BB962C8B-B14F-4D97-AF65-F5344CB8AC3E}">
        <p14:creationId xmlns:p14="http://schemas.microsoft.com/office/powerpoint/2010/main" val="2196464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EDACBA2-07E9-B04A-8A86-B1826ABAF02F}"/>
              </a:ext>
            </a:extLst>
          </p:cNvPr>
          <p:cNvSpPr>
            <a:spLocks noGrp="1"/>
          </p:cNvSpPr>
          <p:nvPr>
            <p:ph type="title"/>
          </p:nvPr>
        </p:nvSpPr>
        <p:spPr>
          <a:xfrm>
            <a:off x="2311147" y="27558"/>
            <a:ext cx="7569706" cy="1288238"/>
          </a:xfrm>
        </p:spPr>
        <p:txBody>
          <a:bodyPr anchor="ctr">
            <a:normAutofit/>
          </a:bodyPr>
          <a:lstStyle/>
          <a:p>
            <a:pPr algn="ctr"/>
            <a:r>
              <a:rPr lang="en-US" dirty="0"/>
              <a:t>Closing Thoughts</a:t>
            </a:r>
          </a:p>
        </p:txBody>
      </p:sp>
      <p:sp>
        <p:nvSpPr>
          <p:cNvPr id="3" name="Content Placeholder 2">
            <a:extLst>
              <a:ext uri="{FF2B5EF4-FFF2-40B4-BE49-F238E27FC236}">
                <a16:creationId xmlns:a16="http://schemas.microsoft.com/office/drawing/2014/main" id="{FBBC3C83-E276-AC4B-803E-AACB06554175}"/>
              </a:ext>
            </a:extLst>
          </p:cNvPr>
          <p:cNvSpPr>
            <a:spLocks noGrp="1"/>
          </p:cNvSpPr>
          <p:nvPr>
            <p:ph idx="1"/>
          </p:nvPr>
        </p:nvSpPr>
        <p:spPr>
          <a:xfrm>
            <a:off x="1877470" y="1228114"/>
            <a:ext cx="8581763" cy="4997322"/>
          </a:xfrm>
        </p:spPr>
        <p:txBody>
          <a:bodyPr anchor="t">
            <a:noAutofit/>
          </a:bodyPr>
          <a:lstStyle/>
          <a:p>
            <a:pPr marL="0" indent="0">
              <a:buNone/>
            </a:pPr>
            <a:r>
              <a:rPr lang="en-US" sz="1800" dirty="0"/>
              <a:t>From Closing Remarks, 2011 Preliminary Report on Race and Washington’s Criminal Justice System</a:t>
            </a:r>
          </a:p>
          <a:p>
            <a:pPr marL="0" indent="0">
              <a:buNone/>
            </a:pPr>
            <a:r>
              <a:rPr lang="en-US" sz="1800" dirty="0"/>
              <a:t>We, the Task Force on Race and the Criminal Justice System, are devoted to reducing racial disparity in the justice system. Existence would be intolerable were we never to dream. We dream of completely eliminating bias in criminal, civil, juvenile and family law matters. But there is a long history of over-promising and under-delivering. We ask that you join us with energy and good will so we are not added to this list of failures. We prefer the folly of enthusiasm to the indifference of wisdom from those who purport to know better. </a:t>
            </a:r>
          </a:p>
          <a:p>
            <a:pPr marL="0" indent="0">
              <a:buNone/>
            </a:pPr>
            <a:r>
              <a:rPr lang="en-US" sz="1800" dirty="0"/>
              <a:t>We ask that you trust only action because progress happens at the level of events, not of words. Please join our effort to address bias in the justice system at every level. We have hope because we are united and committed to working collaboratively despite our differences. We celebrate the efforts of this Task Force to work together to build a community based on trust, equality, and respect. </a:t>
            </a:r>
          </a:p>
          <a:p>
            <a:pPr marL="0" indent="0">
              <a:buNone/>
            </a:pPr>
            <a:r>
              <a:rPr lang="en-US" sz="1800" dirty="0"/>
              <a:t>Sincerely, </a:t>
            </a:r>
          </a:p>
          <a:p>
            <a:pPr marL="0" indent="0">
              <a:buNone/>
            </a:pPr>
            <a:r>
              <a:rPr lang="en-US" sz="1800" dirty="0"/>
              <a:t>Judge Steven C. González, Chair of the Washington State Access to Justice Board </a:t>
            </a:r>
          </a:p>
          <a:p>
            <a:pPr marL="0" indent="0">
              <a:buNone/>
            </a:pPr>
            <a:r>
              <a:rPr lang="en-US" sz="1800" dirty="0"/>
              <a:t>Professor Robert S. Chang, Director, Fred T. Korematsu Center for Law and Equality </a:t>
            </a:r>
          </a:p>
          <a:p>
            <a:pPr marL="0" indent="0">
              <a:buNone/>
            </a:pPr>
            <a:r>
              <a:rPr lang="en-US" sz="1800" dirty="0"/>
              <a:t>Co-Chairs, Task Force on Race and the Criminal Justice System </a:t>
            </a:r>
          </a:p>
        </p:txBody>
      </p:sp>
    </p:spTree>
    <p:extLst>
      <p:ext uri="{BB962C8B-B14F-4D97-AF65-F5344CB8AC3E}">
        <p14:creationId xmlns:p14="http://schemas.microsoft.com/office/powerpoint/2010/main" val="93759742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6483AC-451A-B24A-A662-A3775054976C}"/>
              </a:ext>
            </a:extLst>
          </p:cNvPr>
          <p:cNvSpPr>
            <a:spLocks noGrp="1"/>
          </p:cNvSpPr>
          <p:nvPr>
            <p:ph type="title"/>
          </p:nvPr>
        </p:nvSpPr>
        <p:spPr>
          <a:xfrm>
            <a:off x="838200" y="621792"/>
            <a:ext cx="4795157" cy="5413248"/>
          </a:xfrm>
        </p:spPr>
        <p:txBody>
          <a:bodyPr>
            <a:normAutofit/>
          </a:bodyPr>
          <a:lstStyle/>
          <a:p>
            <a:r>
              <a:rPr lang="en-US" sz="5200">
                <a:solidFill>
                  <a:schemeClr val="bg1"/>
                </a:solidFill>
              </a:rPr>
              <a:t>Adjourn</a:t>
            </a:r>
          </a:p>
        </p:txBody>
      </p:sp>
      <p:sp>
        <p:nvSpPr>
          <p:cNvPr id="3" name="Content Placeholder 2">
            <a:extLst>
              <a:ext uri="{FF2B5EF4-FFF2-40B4-BE49-F238E27FC236}">
                <a16:creationId xmlns:a16="http://schemas.microsoft.com/office/drawing/2014/main" id="{6876B3AF-DC3A-7345-9A3E-B262ABDAF97C}"/>
              </a:ext>
            </a:extLst>
          </p:cNvPr>
          <p:cNvSpPr>
            <a:spLocks noGrp="1"/>
          </p:cNvSpPr>
          <p:nvPr>
            <p:ph idx="1"/>
          </p:nvPr>
        </p:nvSpPr>
        <p:spPr>
          <a:xfrm>
            <a:off x="6521450" y="621792"/>
            <a:ext cx="4832349" cy="5413248"/>
          </a:xfrm>
        </p:spPr>
        <p:txBody>
          <a:bodyPr anchor="ctr">
            <a:normAutofit/>
          </a:bodyPr>
          <a:lstStyle/>
          <a:p>
            <a:pPr marL="0" indent="0">
              <a:buNone/>
            </a:pPr>
            <a:r>
              <a:rPr lang="en-US" dirty="0"/>
              <a:t>Next general meeting:</a:t>
            </a:r>
          </a:p>
          <a:p>
            <a:pPr marL="0" indent="0">
              <a:buNone/>
            </a:pPr>
            <a:r>
              <a:rPr lang="en-US" dirty="0"/>
              <a:t>Friday, Oct. 9, noon to 1:15pm, </a:t>
            </a:r>
          </a:p>
          <a:p>
            <a:pPr marL="0" indent="0">
              <a:buNone/>
            </a:pPr>
            <a:r>
              <a:rPr lang="en-US" dirty="0"/>
              <a:t>same zoom</a:t>
            </a:r>
          </a:p>
        </p:txBody>
      </p:sp>
    </p:spTree>
    <p:extLst>
      <p:ext uri="{BB962C8B-B14F-4D97-AF65-F5344CB8AC3E}">
        <p14:creationId xmlns:p14="http://schemas.microsoft.com/office/powerpoint/2010/main" val="701443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598</Words>
  <Application>Microsoft Macintosh PowerPoint</Application>
  <PresentationFormat>Widescreen</PresentationFormat>
  <Paragraphs>82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Task Force on Race and Washington’s Criminal Justice System</vt:lpstr>
      <vt:lpstr>Agenda</vt:lpstr>
      <vt:lpstr>Oversight Working Group</vt:lpstr>
      <vt:lpstr>Organizational Members (revised after general meeting)</vt:lpstr>
      <vt:lpstr>Status Report and Work Plan</vt:lpstr>
      <vt:lpstr>Q &amp; A; Comments</vt:lpstr>
      <vt:lpstr>Closing Thoughts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Force on Race and Washington’s Criminal Justice System</dc:title>
  <dc:creator>Chang, Robert (Faculty)</dc:creator>
  <cp:lastModifiedBy>Chang, Robert (Faculty)</cp:lastModifiedBy>
  <cp:revision>9</cp:revision>
  <dcterms:created xsi:type="dcterms:W3CDTF">2020-09-11T17:40:06Z</dcterms:created>
  <dcterms:modified xsi:type="dcterms:W3CDTF">2020-09-15T16:27:13Z</dcterms:modified>
</cp:coreProperties>
</file>